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 id="2147483671" r:id="rId2"/>
  </p:sldMasterIdLst>
  <p:notesMasterIdLst>
    <p:notesMasterId r:id="rId7"/>
  </p:notesMasterIdLst>
  <p:sldIdLst>
    <p:sldId id="256" r:id="rId3"/>
    <p:sldId id="257" r:id="rId4"/>
    <p:sldId id="259" r:id="rId5"/>
    <p:sldId id="260" r:id="rId6"/>
  </p:sldIdLst>
  <p:sldSz cx="9144000" cy="5143500" type="screen16x9"/>
  <p:notesSz cx="6858000" cy="9144000"/>
  <p:embeddedFontLst>
    <p:embeddedFont>
      <p:font typeface="Dosis" pitchFamily="2" charset="0"/>
      <p:regular r:id="rId8"/>
      <p:bold r:id="rId9"/>
    </p:embeddedFont>
    <p:embeddedFont>
      <p:font typeface="Nunito" pitchFamily="2" charset="0"/>
      <p:regular r:id="rId10"/>
      <p:bold r:id="rId11"/>
      <p:italic r:id="rId12"/>
      <p:boldItalic r:id="rId13"/>
    </p:embeddedFont>
    <p:embeddedFont>
      <p:font typeface="Times" panose="02020603050405020304" pitchFamily="18" charset="0"/>
      <p:regular r:id="rId14"/>
      <p:bold r:id="rId15"/>
      <p:italic r:id="rId16"/>
      <p:boldItalic r:id="rId1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896"/>
    <a:srgbClr val="404040"/>
    <a:srgbClr val="009CA7"/>
    <a:srgbClr val="0097A7"/>
    <a:srgbClr val="00A6B8"/>
    <a:srgbClr val="0094A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3" d="100"/>
          <a:sy n="103" d="100"/>
        </p:scale>
        <p:origin x="874" y="-43"/>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font" Target="fonts/font1.fntdata"/><Relationship Id="rId13" Type="http://schemas.openxmlformats.org/officeDocument/2006/relationships/font" Target="fonts/font6.fntdata"/><Relationship Id="rId18"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tableStyles" Target="tableStyles.xml"/><Relationship Id="rId7" Type="http://schemas.openxmlformats.org/officeDocument/2006/relationships/notesMaster" Target="notesMasters/notesMaster1.xml"/><Relationship Id="rId12" Type="http://schemas.openxmlformats.org/officeDocument/2006/relationships/font" Target="fonts/font5.fntdata"/><Relationship Id="rId17" Type="http://schemas.openxmlformats.org/officeDocument/2006/relationships/font" Target="fonts/font10.fntdata"/><Relationship Id="rId2" Type="http://schemas.openxmlformats.org/officeDocument/2006/relationships/slideMaster" Target="slideMasters/slideMaster2.xml"/><Relationship Id="rId16" Type="http://schemas.openxmlformats.org/officeDocument/2006/relationships/font" Target="fonts/font9.fntdata"/><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font" Target="fonts/font4.fntdata"/><Relationship Id="rId5" Type="http://schemas.openxmlformats.org/officeDocument/2006/relationships/slide" Target="slides/slide3.xml"/><Relationship Id="rId15" Type="http://schemas.openxmlformats.org/officeDocument/2006/relationships/font" Target="fonts/font8.fntdata"/><Relationship Id="rId10" Type="http://schemas.openxmlformats.org/officeDocument/2006/relationships/font" Target="fonts/font3.fntdata"/><Relationship Id="rId19"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font" Target="fonts/font2.fntdata"/><Relationship Id="rId14" Type="http://schemas.openxmlformats.org/officeDocument/2006/relationships/font" Target="fonts/font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f84eb88aa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f84eb88aa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f84eb88aa7_0_10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f84eb88aa7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6182135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5" y="744575"/>
            <a:ext cx="3852300" cy="2052600"/>
          </a:xfrm>
          <a:prstGeom prst="rect">
            <a:avLst/>
          </a:prstGeom>
        </p:spPr>
        <p:txBody>
          <a:bodyPr spcFirstLastPara="1" wrap="square" lIns="91425" tIns="91425" rIns="91425" bIns="91425" anchor="b" anchorCtr="0">
            <a:normAutofit/>
          </a:bodyPr>
          <a:lstStyle>
            <a:lvl1pPr lvl="0" algn="ctr">
              <a:spcBef>
                <a:spcPts val="0"/>
              </a:spcBef>
              <a:spcAft>
                <a:spcPts val="0"/>
              </a:spcAft>
              <a:buClr>
                <a:schemeClr val="lt1"/>
              </a:buClr>
              <a:buSzPts val="3300"/>
              <a:buNone/>
              <a:defRPr sz="3300" b="1">
                <a:solidFill>
                  <a:schemeClr val="lt1"/>
                </a:solidFill>
              </a:defRPr>
            </a:lvl1pPr>
            <a:lvl2pPr lvl="1" algn="ctr">
              <a:spcBef>
                <a:spcPts val="0"/>
              </a:spcBef>
              <a:spcAft>
                <a:spcPts val="0"/>
              </a:spcAft>
              <a:buClr>
                <a:schemeClr val="lt1"/>
              </a:buClr>
              <a:buSzPts val="3300"/>
              <a:buNone/>
              <a:defRPr sz="3300" b="1">
                <a:solidFill>
                  <a:schemeClr val="lt1"/>
                </a:solidFill>
              </a:defRPr>
            </a:lvl2pPr>
            <a:lvl3pPr lvl="2" algn="ctr">
              <a:spcBef>
                <a:spcPts val="0"/>
              </a:spcBef>
              <a:spcAft>
                <a:spcPts val="0"/>
              </a:spcAft>
              <a:buClr>
                <a:schemeClr val="lt1"/>
              </a:buClr>
              <a:buSzPts val="3300"/>
              <a:buNone/>
              <a:defRPr sz="3300" b="1">
                <a:solidFill>
                  <a:schemeClr val="lt1"/>
                </a:solidFill>
              </a:defRPr>
            </a:lvl3pPr>
            <a:lvl4pPr lvl="3" algn="ctr">
              <a:spcBef>
                <a:spcPts val="0"/>
              </a:spcBef>
              <a:spcAft>
                <a:spcPts val="0"/>
              </a:spcAft>
              <a:buClr>
                <a:schemeClr val="lt1"/>
              </a:buClr>
              <a:buSzPts val="3300"/>
              <a:buNone/>
              <a:defRPr sz="3300" b="1">
                <a:solidFill>
                  <a:schemeClr val="lt1"/>
                </a:solidFill>
              </a:defRPr>
            </a:lvl4pPr>
            <a:lvl5pPr lvl="4" algn="ctr">
              <a:spcBef>
                <a:spcPts val="0"/>
              </a:spcBef>
              <a:spcAft>
                <a:spcPts val="0"/>
              </a:spcAft>
              <a:buClr>
                <a:schemeClr val="lt1"/>
              </a:buClr>
              <a:buSzPts val="3300"/>
              <a:buNone/>
              <a:defRPr sz="3300" b="1">
                <a:solidFill>
                  <a:schemeClr val="lt1"/>
                </a:solidFill>
              </a:defRPr>
            </a:lvl5pPr>
            <a:lvl6pPr lvl="5" algn="ctr">
              <a:spcBef>
                <a:spcPts val="0"/>
              </a:spcBef>
              <a:spcAft>
                <a:spcPts val="0"/>
              </a:spcAft>
              <a:buClr>
                <a:schemeClr val="lt1"/>
              </a:buClr>
              <a:buSzPts val="3300"/>
              <a:buNone/>
              <a:defRPr sz="3300" b="1">
                <a:solidFill>
                  <a:schemeClr val="lt1"/>
                </a:solidFill>
              </a:defRPr>
            </a:lvl6pPr>
            <a:lvl7pPr lvl="6" algn="ctr">
              <a:spcBef>
                <a:spcPts val="0"/>
              </a:spcBef>
              <a:spcAft>
                <a:spcPts val="0"/>
              </a:spcAft>
              <a:buClr>
                <a:schemeClr val="lt1"/>
              </a:buClr>
              <a:buSzPts val="3300"/>
              <a:buNone/>
              <a:defRPr sz="3300" b="1">
                <a:solidFill>
                  <a:schemeClr val="lt1"/>
                </a:solidFill>
              </a:defRPr>
            </a:lvl7pPr>
            <a:lvl8pPr lvl="7" algn="ctr">
              <a:spcBef>
                <a:spcPts val="0"/>
              </a:spcBef>
              <a:spcAft>
                <a:spcPts val="0"/>
              </a:spcAft>
              <a:buClr>
                <a:schemeClr val="lt1"/>
              </a:buClr>
              <a:buSzPts val="3300"/>
              <a:buNone/>
              <a:defRPr sz="3300" b="1">
                <a:solidFill>
                  <a:schemeClr val="lt1"/>
                </a:solidFill>
              </a:defRPr>
            </a:lvl8pPr>
            <a:lvl9pPr lvl="8" algn="ctr">
              <a:spcBef>
                <a:spcPts val="0"/>
              </a:spcBef>
              <a:spcAft>
                <a:spcPts val="0"/>
              </a:spcAft>
              <a:buClr>
                <a:schemeClr val="lt1"/>
              </a:buClr>
              <a:buSzPts val="3300"/>
              <a:buNone/>
              <a:defRPr sz="3300" b="1">
                <a:solidFill>
                  <a:schemeClr val="lt1"/>
                </a:solidFill>
              </a:defRPr>
            </a:lvl9pPr>
          </a:lstStyle>
          <a:p>
            <a:endParaRPr/>
          </a:p>
        </p:txBody>
      </p:sp>
      <p:sp>
        <p:nvSpPr>
          <p:cNvPr id="11" name="Google Shape;11;p2"/>
          <p:cNvSpPr txBox="1">
            <a:spLocks noGrp="1"/>
          </p:cNvSpPr>
          <p:nvPr>
            <p:ph type="subTitle" idx="1"/>
          </p:nvPr>
        </p:nvSpPr>
        <p:spPr>
          <a:xfrm>
            <a:off x="4980000" y="2834125"/>
            <a:ext cx="3852300" cy="17139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Clr>
                <a:schemeClr val="dk1"/>
              </a:buClr>
              <a:buSzPts val="1200"/>
              <a:buNone/>
              <a:defRPr sz="1200">
                <a:solidFill>
                  <a:schemeClr val="dk1"/>
                </a:solidFill>
              </a:defRPr>
            </a:lvl1pPr>
            <a:lvl2pPr lvl="1" algn="ctr">
              <a:lnSpc>
                <a:spcPct val="100000"/>
              </a:lnSpc>
              <a:spcBef>
                <a:spcPts val="0"/>
              </a:spcBef>
              <a:spcAft>
                <a:spcPts val="0"/>
              </a:spcAft>
              <a:buClr>
                <a:schemeClr val="dk1"/>
              </a:buClr>
              <a:buSzPts val="1200"/>
              <a:buNone/>
              <a:defRPr sz="1200">
                <a:solidFill>
                  <a:schemeClr val="dk1"/>
                </a:solidFill>
              </a:defRPr>
            </a:lvl2pPr>
            <a:lvl3pPr lvl="2" algn="ctr">
              <a:lnSpc>
                <a:spcPct val="100000"/>
              </a:lnSpc>
              <a:spcBef>
                <a:spcPts val="0"/>
              </a:spcBef>
              <a:spcAft>
                <a:spcPts val="0"/>
              </a:spcAft>
              <a:buClr>
                <a:schemeClr val="dk1"/>
              </a:buClr>
              <a:buSzPts val="1200"/>
              <a:buNone/>
              <a:defRPr sz="1200">
                <a:solidFill>
                  <a:schemeClr val="dk1"/>
                </a:solidFill>
              </a:defRPr>
            </a:lvl3pPr>
            <a:lvl4pPr lvl="3" algn="ctr">
              <a:lnSpc>
                <a:spcPct val="100000"/>
              </a:lnSpc>
              <a:spcBef>
                <a:spcPts val="0"/>
              </a:spcBef>
              <a:spcAft>
                <a:spcPts val="0"/>
              </a:spcAft>
              <a:buClr>
                <a:schemeClr val="dk1"/>
              </a:buClr>
              <a:buSzPts val="1200"/>
              <a:buNone/>
              <a:defRPr sz="1200">
                <a:solidFill>
                  <a:schemeClr val="dk1"/>
                </a:solidFill>
              </a:defRPr>
            </a:lvl4pPr>
            <a:lvl5pPr lvl="4" algn="ctr">
              <a:lnSpc>
                <a:spcPct val="100000"/>
              </a:lnSpc>
              <a:spcBef>
                <a:spcPts val="0"/>
              </a:spcBef>
              <a:spcAft>
                <a:spcPts val="0"/>
              </a:spcAft>
              <a:buClr>
                <a:schemeClr val="dk1"/>
              </a:buClr>
              <a:buSzPts val="1200"/>
              <a:buNone/>
              <a:defRPr sz="1200">
                <a:solidFill>
                  <a:schemeClr val="dk1"/>
                </a:solidFill>
              </a:defRPr>
            </a:lvl5pPr>
            <a:lvl6pPr lvl="5" algn="ctr">
              <a:lnSpc>
                <a:spcPct val="100000"/>
              </a:lnSpc>
              <a:spcBef>
                <a:spcPts val="0"/>
              </a:spcBef>
              <a:spcAft>
                <a:spcPts val="0"/>
              </a:spcAft>
              <a:buClr>
                <a:schemeClr val="dk1"/>
              </a:buClr>
              <a:buSzPts val="1200"/>
              <a:buNone/>
              <a:defRPr sz="1200">
                <a:solidFill>
                  <a:schemeClr val="dk1"/>
                </a:solidFill>
              </a:defRPr>
            </a:lvl6pPr>
            <a:lvl7pPr lvl="6" algn="ctr">
              <a:lnSpc>
                <a:spcPct val="100000"/>
              </a:lnSpc>
              <a:spcBef>
                <a:spcPts val="0"/>
              </a:spcBef>
              <a:spcAft>
                <a:spcPts val="0"/>
              </a:spcAft>
              <a:buClr>
                <a:schemeClr val="dk1"/>
              </a:buClr>
              <a:buSzPts val="1200"/>
              <a:buNone/>
              <a:defRPr sz="1200">
                <a:solidFill>
                  <a:schemeClr val="dk1"/>
                </a:solidFill>
              </a:defRPr>
            </a:lvl7pPr>
            <a:lvl8pPr lvl="7" algn="ctr">
              <a:lnSpc>
                <a:spcPct val="100000"/>
              </a:lnSpc>
              <a:spcBef>
                <a:spcPts val="0"/>
              </a:spcBef>
              <a:spcAft>
                <a:spcPts val="0"/>
              </a:spcAft>
              <a:buClr>
                <a:schemeClr val="dk1"/>
              </a:buClr>
              <a:buSzPts val="1200"/>
              <a:buNone/>
              <a:defRPr sz="1200">
                <a:solidFill>
                  <a:schemeClr val="dk1"/>
                </a:solidFill>
              </a:defRPr>
            </a:lvl8pPr>
            <a:lvl9pPr lvl="8" algn="ctr">
              <a:lnSpc>
                <a:spcPct val="100000"/>
              </a:lnSpc>
              <a:spcBef>
                <a:spcPts val="0"/>
              </a:spcBef>
              <a:spcAft>
                <a:spcPts val="0"/>
              </a:spcAft>
              <a:buClr>
                <a:schemeClr val="dk1"/>
              </a:buClr>
              <a:buSzPts val="1200"/>
              <a:buNone/>
              <a:defRPr sz="1200">
                <a:solidFill>
                  <a:schemeClr val="dk1"/>
                </a:solidFill>
              </a:defRPr>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54"/>
        <p:cNvGrpSpPr/>
        <p:nvPr/>
      </p:nvGrpSpPr>
      <p:grpSpPr>
        <a:xfrm>
          <a:off x="0" y="0"/>
          <a:ext cx="0" cy="0"/>
          <a:chOff x="0" y="0"/>
          <a:chExt cx="0" cy="0"/>
        </a:xfrm>
      </p:grpSpPr>
      <p:sp>
        <p:nvSpPr>
          <p:cNvPr id="55" name="Google Shape;55;p14"/>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56" name="Google Shape;56;p14"/>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57" name="Google Shape;57;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8"/>
        <p:cNvGrpSpPr/>
        <p:nvPr/>
      </p:nvGrpSpPr>
      <p:grpSpPr>
        <a:xfrm>
          <a:off x="0" y="0"/>
          <a:ext cx="0" cy="0"/>
          <a:chOff x="0" y="0"/>
          <a:chExt cx="0" cy="0"/>
        </a:xfrm>
      </p:grpSpPr>
      <p:sp>
        <p:nvSpPr>
          <p:cNvPr id="59" name="Google Shape;59;p15"/>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60" name="Google Shape;60;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1"/>
        <p:cNvGrpSpPr/>
        <p:nvPr/>
      </p:nvGrpSpPr>
      <p:grpSpPr>
        <a:xfrm>
          <a:off x="0" y="0"/>
          <a:ext cx="0" cy="0"/>
          <a:chOff x="0" y="0"/>
          <a:chExt cx="0" cy="0"/>
        </a:xfrm>
      </p:grpSpPr>
      <p:sp>
        <p:nvSpPr>
          <p:cNvPr id="62" name="Google Shape;62;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3" name="Google Shape;63;p1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64" name="Google Shape;64;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5"/>
        <p:cNvGrpSpPr/>
        <p:nvPr/>
      </p:nvGrpSpPr>
      <p:grpSpPr>
        <a:xfrm>
          <a:off x="0" y="0"/>
          <a:ext cx="0" cy="0"/>
          <a:chOff x="0" y="0"/>
          <a:chExt cx="0" cy="0"/>
        </a:xfrm>
      </p:grpSpPr>
      <p:sp>
        <p:nvSpPr>
          <p:cNvPr id="66" name="Google Shape;66;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7" name="Google Shape;67;p17"/>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68" name="Google Shape;68;p17"/>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69" name="Google Shape;69;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0"/>
        <p:cNvGrpSpPr/>
        <p:nvPr/>
      </p:nvGrpSpPr>
      <p:grpSpPr>
        <a:xfrm>
          <a:off x="0" y="0"/>
          <a:ext cx="0" cy="0"/>
          <a:chOff x="0" y="0"/>
          <a:chExt cx="0" cy="0"/>
        </a:xfrm>
      </p:grpSpPr>
      <p:sp>
        <p:nvSpPr>
          <p:cNvPr id="71" name="Google Shape;71;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2" name="Google Shape;72;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3"/>
        <p:cNvGrpSpPr/>
        <p:nvPr/>
      </p:nvGrpSpPr>
      <p:grpSpPr>
        <a:xfrm>
          <a:off x="0" y="0"/>
          <a:ext cx="0" cy="0"/>
          <a:chOff x="0" y="0"/>
          <a:chExt cx="0" cy="0"/>
        </a:xfrm>
      </p:grpSpPr>
      <p:sp>
        <p:nvSpPr>
          <p:cNvPr id="74" name="Google Shape;74;p19"/>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75" name="Google Shape;75;p19"/>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76" name="Google Shape;76;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77"/>
        <p:cNvGrpSpPr/>
        <p:nvPr/>
      </p:nvGrpSpPr>
      <p:grpSpPr>
        <a:xfrm>
          <a:off x="0" y="0"/>
          <a:ext cx="0" cy="0"/>
          <a:chOff x="0" y="0"/>
          <a:chExt cx="0" cy="0"/>
        </a:xfrm>
      </p:grpSpPr>
      <p:sp>
        <p:nvSpPr>
          <p:cNvPr id="78" name="Google Shape;78;p20"/>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79" name="Google Shape;79;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0"/>
        <p:cNvGrpSpPr/>
        <p:nvPr/>
      </p:nvGrpSpPr>
      <p:grpSpPr>
        <a:xfrm>
          <a:off x="0" y="0"/>
          <a:ext cx="0" cy="0"/>
          <a:chOff x="0" y="0"/>
          <a:chExt cx="0" cy="0"/>
        </a:xfrm>
      </p:grpSpPr>
      <p:sp>
        <p:nvSpPr>
          <p:cNvPr id="81" name="Google Shape;81;p21"/>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1"/>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83" name="Google Shape;83;p21"/>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84" name="Google Shape;84;p21"/>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85" name="Google Shape;85;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86"/>
        <p:cNvGrpSpPr/>
        <p:nvPr/>
      </p:nvGrpSpPr>
      <p:grpSpPr>
        <a:xfrm>
          <a:off x="0" y="0"/>
          <a:ext cx="0" cy="0"/>
          <a:chOff x="0" y="0"/>
          <a:chExt cx="0" cy="0"/>
        </a:xfrm>
      </p:grpSpPr>
      <p:sp>
        <p:nvSpPr>
          <p:cNvPr id="87" name="Google Shape;87;p22"/>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rtl="0">
              <a:lnSpc>
                <a:spcPct val="100000"/>
              </a:lnSpc>
              <a:spcBef>
                <a:spcPts val="0"/>
              </a:spcBef>
              <a:spcAft>
                <a:spcPts val="0"/>
              </a:spcAft>
              <a:buSzPts val="1800"/>
              <a:buNone/>
              <a:defRPr/>
            </a:lvl1pPr>
          </a:lstStyle>
          <a:p>
            <a:endParaRPr/>
          </a:p>
        </p:txBody>
      </p:sp>
      <p:sp>
        <p:nvSpPr>
          <p:cNvPr id="88" name="Google Shape;88;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89"/>
        <p:cNvGrpSpPr/>
        <p:nvPr/>
      </p:nvGrpSpPr>
      <p:grpSpPr>
        <a:xfrm>
          <a:off x="0" y="0"/>
          <a:ext cx="0" cy="0"/>
          <a:chOff x="0" y="0"/>
          <a:chExt cx="0" cy="0"/>
        </a:xfrm>
      </p:grpSpPr>
      <p:sp>
        <p:nvSpPr>
          <p:cNvPr id="90" name="Google Shape;90;p23"/>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91" name="Google Shape;91;p23"/>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rtl="0">
              <a:spcBef>
                <a:spcPts val="0"/>
              </a:spcBef>
              <a:spcAft>
                <a:spcPts val="0"/>
              </a:spcAft>
              <a:buSzPts val="1800"/>
              <a:buChar char="●"/>
              <a:defRPr/>
            </a:lvl1pPr>
            <a:lvl2pPr marL="914400" lvl="1" indent="-317500" algn="ctr" rtl="0">
              <a:spcBef>
                <a:spcPts val="0"/>
              </a:spcBef>
              <a:spcAft>
                <a:spcPts val="0"/>
              </a:spcAft>
              <a:buSzPts val="1400"/>
              <a:buChar char="○"/>
              <a:defRPr/>
            </a:lvl2pPr>
            <a:lvl3pPr marL="1371600" lvl="2" indent="-317500" algn="ctr" rtl="0">
              <a:spcBef>
                <a:spcPts val="0"/>
              </a:spcBef>
              <a:spcAft>
                <a:spcPts val="0"/>
              </a:spcAft>
              <a:buSzPts val="1400"/>
              <a:buChar char="■"/>
              <a:defRPr/>
            </a:lvl3pPr>
            <a:lvl4pPr marL="1828800" lvl="3" indent="-317500" algn="ctr" rtl="0">
              <a:spcBef>
                <a:spcPts val="0"/>
              </a:spcBef>
              <a:spcAft>
                <a:spcPts val="0"/>
              </a:spcAft>
              <a:buSzPts val="1400"/>
              <a:buChar char="●"/>
              <a:defRPr/>
            </a:lvl4pPr>
            <a:lvl5pPr marL="2286000" lvl="4" indent="-317500" algn="ctr" rtl="0">
              <a:spcBef>
                <a:spcPts val="0"/>
              </a:spcBef>
              <a:spcAft>
                <a:spcPts val="0"/>
              </a:spcAft>
              <a:buSzPts val="1400"/>
              <a:buChar char="○"/>
              <a:defRPr/>
            </a:lvl5pPr>
            <a:lvl6pPr marL="2743200" lvl="5" indent="-317500" algn="ctr" rtl="0">
              <a:spcBef>
                <a:spcPts val="0"/>
              </a:spcBef>
              <a:spcAft>
                <a:spcPts val="0"/>
              </a:spcAft>
              <a:buSzPts val="1400"/>
              <a:buChar char="■"/>
              <a:defRPr/>
            </a:lvl6pPr>
            <a:lvl7pPr marL="3200400" lvl="6" indent="-317500" algn="ctr" rtl="0">
              <a:spcBef>
                <a:spcPts val="0"/>
              </a:spcBef>
              <a:spcAft>
                <a:spcPts val="0"/>
              </a:spcAft>
              <a:buSzPts val="1400"/>
              <a:buChar char="●"/>
              <a:defRPr/>
            </a:lvl7pPr>
            <a:lvl8pPr marL="3657600" lvl="7" indent="-317500" algn="ctr" rtl="0">
              <a:spcBef>
                <a:spcPts val="0"/>
              </a:spcBef>
              <a:spcAft>
                <a:spcPts val="0"/>
              </a:spcAft>
              <a:buSzPts val="1400"/>
              <a:buChar char="○"/>
              <a:defRPr/>
            </a:lvl8pPr>
            <a:lvl9pPr marL="4114800" lvl="8" indent="-317500" algn="ctr" rtl="0">
              <a:spcBef>
                <a:spcPts val="0"/>
              </a:spcBef>
              <a:spcAft>
                <a:spcPts val="0"/>
              </a:spcAft>
              <a:buSzPts val="1400"/>
              <a:buChar char="■"/>
              <a:defRPr/>
            </a:lvl9pPr>
          </a:lstStyle>
          <a:p>
            <a:endParaRPr/>
          </a:p>
        </p:txBody>
      </p:sp>
      <p:sp>
        <p:nvSpPr>
          <p:cNvPr id="92" name="Google Shape;92;p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3"/>
        <p:cNvGrpSpPr/>
        <p:nvPr/>
      </p:nvGrpSpPr>
      <p:grpSpPr>
        <a:xfrm>
          <a:off x="0" y="0"/>
          <a:ext cx="0" cy="0"/>
          <a:chOff x="0" y="0"/>
          <a:chExt cx="0" cy="0"/>
        </a:xfrm>
      </p:grpSpPr>
      <p:sp>
        <p:nvSpPr>
          <p:cNvPr id="94" name="Google Shape;94;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12175"/>
            <a:ext cx="7632300" cy="572700"/>
          </a:xfrm>
          <a:prstGeom prst="rect">
            <a:avLst/>
          </a:prstGeom>
        </p:spPr>
        <p:txBody>
          <a:bodyPr spcFirstLastPara="1" wrap="square" lIns="91425" tIns="91425" rIns="91425" bIns="91425" anchor="t" anchorCtr="0">
            <a:normAutofit/>
          </a:bodyPr>
          <a:lstStyle>
            <a:lvl1pPr lvl="0" algn="ctr">
              <a:spcBef>
                <a:spcPts val="0"/>
              </a:spcBef>
              <a:spcAft>
                <a:spcPts val="0"/>
              </a:spcAft>
              <a:buClr>
                <a:schemeClr val="lt1"/>
              </a:buClr>
              <a:buSzPts val="2200"/>
              <a:buNone/>
              <a:defRPr sz="2200">
                <a:solidFill>
                  <a:schemeClr val="lt1"/>
                </a:solidFill>
              </a:defRPr>
            </a:lvl1pPr>
            <a:lvl2pPr lvl="1" algn="ctr">
              <a:spcBef>
                <a:spcPts val="0"/>
              </a:spcBef>
              <a:spcAft>
                <a:spcPts val="0"/>
              </a:spcAft>
              <a:buClr>
                <a:schemeClr val="lt1"/>
              </a:buClr>
              <a:buSzPts val="2200"/>
              <a:buNone/>
              <a:defRPr sz="2200">
                <a:solidFill>
                  <a:schemeClr val="lt1"/>
                </a:solidFill>
              </a:defRPr>
            </a:lvl2pPr>
            <a:lvl3pPr lvl="2" algn="ctr">
              <a:spcBef>
                <a:spcPts val="0"/>
              </a:spcBef>
              <a:spcAft>
                <a:spcPts val="0"/>
              </a:spcAft>
              <a:buClr>
                <a:schemeClr val="lt1"/>
              </a:buClr>
              <a:buSzPts val="2200"/>
              <a:buNone/>
              <a:defRPr sz="2200">
                <a:solidFill>
                  <a:schemeClr val="lt1"/>
                </a:solidFill>
              </a:defRPr>
            </a:lvl3pPr>
            <a:lvl4pPr lvl="3" algn="ctr">
              <a:spcBef>
                <a:spcPts val="0"/>
              </a:spcBef>
              <a:spcAft>
                <a:spcPts val="0"/>
              </a:spcAft>
              <a:buClr>
                <a:schemeClr val="lt1"/>
              </a:buClr>
              <a:buSzPts val="2200"/>
              <a:buNone/>
              <a:defRPr sz="2200">
                <a:solidFill>
                  <a:schemeClr val="lt1"/>
                </a:solidFill>
              </a:defRPr>
            </a:lvl4pPr>
            <a:lvl5pPr lvl="4" algn="ctr">
              <a:spcBef>
                <a:spcPts val="0"/>
              </a:spcBef>
              <a:spcAft>
                <a:spcPts val="0"/>
              </a:spcAft>
              <a:buClr>
                <a:schemeClr val="lt1"/>
              </a:buClr>
              <a:buSzPts val="2200"/>
              <a:buNone/>
              <a:defRPr sz="2200">
                <a:solidFill>
                  <a:schemeClr val="lt1"/>
                </a:solidFill>
              </a:defRPr>
            </a:lvl5pPr>
            <a:lvl6pPr lvl="5" algn="ctr">
              <a:spcBef>
                <a:spcPts val="0"/>
              </a:spcBef>
              <a:spcAft>
                <a:spcPts val="0"/>
              </a:spcAft>
              <a:buClr>
                <a:schemeClr val="lt1"/>
              </a:buClr>
              <a:buSzPts val="2200"/>
              <a:buNone/>
              <a:defRPr sz="2200">
                <a:solidFill>
                  <a:schemeClr val="lt1"/>
                </a:solidFill>
              </a:defRPr>
            </a:lvl6pPr>
            <a:lvl7pPr lvl="6" algn="ctr">
              <a:spcBef>
                <a:spcPts val="0"/>
              </a:spcBef>
              <a:spcAft>
                <a:spcPts val="0"/>
              </a:spcAft>
              <a:buClr>
                <a:schemeClr val="lt1"/>
              </a:buClr>
              <a:buSzPts val="2200"/>
              <a:buNone/>
              <a:defRPr sz="2200">
                <a:solidFill>
                  <a:schemeClr val="lt1"/>
                </a:solidFill>
              </a:defRPr>
            </a:lvl7pPr>
            <a:lvl8pPr lvl="7" algn="ctr">
              <a:spcBef>
                <a:spcPts val="0"/>
              </a:spcBef>
              <a:spcAft>
                <a:spcPts val="0"/>
              </a:spcAft>
              <a:buClr>
                <a:schemeClr val="lt1"/>
              </a:buClr>
              <a:buSzPts val="2200"/>
              <a:buNone/>
              <a:defRPr sz="2200">
                <a:solidFill>
                  <a:schemeClr val="lt1"/>
                </a:solidFill>
              </a:defRPr>
            </a:lvl8pPr>
            <a:lvl9pPr lvl="8" algn="ctr">
              <a:spcBef>
                <a:spcPts val="0"/>
              </a:spcBef>
              <a:spcAft>
                <a:spcPts val="0"/>
              </a:spcAft>
              <a:buClr>
                <a:schemeClr val="lt1"/>
              </a:buClr>
              <a:buSzPts val="2200"/>
              <a:buNone/>
              <a:defRPr sz="2200">
                <a:solidFill>
                  <a:schemeClr val="lt1"/>
                </a:solidFill>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3.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blipFill>
          <a:blip r:embed="rId13">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blipFill>
          <a:blip r:embed="rId13">
            <a:alphaModFix/>
          </a:blip>
          <a:stretch>
            <a:fillRect/>
          </a:stretch>
        </a:blip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52" name="Google Shape;52;p1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Clr>
                <a:schemeClr val="dk2"/>
              </a:buClr>
              <a:buSzPts val="1800"/>
              <a:buChar char="●"/>
              <a:defRPr sz="1800">
                <a:solidFill>
                  <a:schemeClr val="dk2"/>
                </a:solidFill>
              </a:defRPr>
            </a:lvl1pPr>
            <a:lvl2pPr marL="914400" lvl="1" indent="-317500" rtl="0">
              <a:lnSpc>
                <a:spcPct val="115000"/>
              </a:lnSpc>
              <a:spcBef>
                <a:spcPts val="0"/>
              </a:spcBef>
              <a:spcAft>
                <a:spcPts val="0"/>
              </a:spcAft>
              <a:buClr>
                <a:schemeClr val="dk2"/>
              </a:buClr>
              <a:buSzPts val="1400"/>
              <a:buChar char="○"/>
              <a:defRPr>
                <a:solidFill>
                  <a:schemeClr val="dk2"/>
                </a:solidFill>
              </a:defRPr>
            </a:lvl2pPr>
            <a:lvl3pPr marL="1371600" lvl="2" indent="-317500" rtl="0">
              <a:lnSpc>
                <a:spcPct val="115000"/>
              </a:lnSpc>
              <a:spcBef>
                <a:spcPts val="0"/>
              </a:spcBef>
              <a:spcAft>
                <a:spcPts val="0"/>
              </a:spcAft>
              <a:buClr>
                <a:schemeClr val="dk2"/>
              </a:buClr>
              <a:buSzPts val="1400"/>
              <a:buChar char="■"/>
              <a:defRPr>
                <a:solidFill>
                  <a:schemeClr val="dk2"/>
                </a:solidFill>
              </a:defRPr>
            </a:lvl3pPr>
            <a:lvl4pPr marL="1828800" lvl="3" indent="-317500" rtl="0">
              <a:lnSpc>
                <a:spcPct val="115000"/>
              </a:lnSpc>
              <a:spcBef>
                <a:spcPts val="0"/>
              </a:spcBef>
              <a:spcAft>
                <a:spcPts val="0"/>
              </a:spcAft>
              <a:buClr>
                <a:schemeClr val="dk2"/>
              </a:buClr>
              <a:buSzPts val="1400"/>
              <a:buChar char="●"/>
              <a:defRPr>
                <a:solidFill>
                  <a:schemeClr val="dk2"/>
                </a:solidFill>
              </a:defRPr>
            </a:lvl4pPr>
            <a:lvl5pPr marL="2286000" lvl="4" indent="-317500" rtl="0">
              <a:lnSpc>
                <a:spcPct val="115000"/>
              </a:lnSpc>
              <a:spcBef>
                <a:spcPts val="0"/>
              </a:spcBef>
              <a:spcAft>
                <a:spcPts val="0"/>
              </a:spcAft>
              <a:buClr>
                <a:schemeClr val="dk2"/>
              </a:buClr>
              <a:buSzPts val="1400"/>
              <a:buChar char="○"/>
              <a:defRPr>
                <a:solidFill>
                  <a:schemeClr val="dk2"/>
                </a:solidFill>
              </a:defRPr>
            </a:lvl5pPr>
            <a:lvl6pPr marL="2743200" lvl="5" indent="-317500" rtl="0">
              <a:lnSpc>
                <a:spcPct val="115000"/>
              </a:lnSpc>
              <a:spcBef>
                <a:spcPts val="0"/>
              </a:spcBef>
              <a:spcAft>
                <a:spcPts val="0"/>
              </a:spcAft>
              <a:buClr>
                <a:schemeClr val="dk2"/>
              </a:buClr>
              <a:buSzPts val="1400"/>
              <a:buChar char="■"/>
              <a:defRPr>
                <a:solidFill>
                  <a:schemeClr val="dk2"/>
                </a:solidFill>
              </a:defRPr>
            </a:lvl6pPr>
            <a:lvl7pPr marL="3200400" lvl="6" indent="-317500" rtl="0">
              <a:lnSpc>
                <a:spcPct val="115000"/>
              </a:lnSpc>
              <a:spcBef>
                <a:spcPts val="0"/>
              </a:spcBef>
              <a:spcAft>
                <a:spcPts val="0"/>
              </a:spcAft>
              <a:buClr>
                <a:schemeClr val="dk2"/>
              </a:buClr>
              <a:buSzPts val="1400"/>
              <a:buChar char="●"/>
              <a:defRPr>
                <a:solidFill>
                  <a:schemeClr val="dk2"/>
                </a:solidFill>
              </a:defRPr>
            </a:lvl7pPr>
            <a:lvl8pPr marL="3657600" lvl="7" indent="-317500" rtl="0">
              <a:lnSpc>
                <a:spcPct val="115000"/>
              </a:lnSpc>
              <a:spcBef>
                <a:spcPts val="0"/>
              </a:spcBef>
              <a:spcAft>
                <a:spcPts val="0"/>
              </a:spcAft>
              <a:buClr>
                <a:schemeClr val="dk2"/>
              </a:buClr>
              <a:buSzPts val="1400"/>
              <a:buChar char="○"/>
              <a:defRPr>
                <a:solidFill>
                  <a:schemeClr val="dk2"/>
                </a:solidFill>
              </a:defRPr>
            </a:lvl8pPr>
            <a:lvl9pPr marL="4114800" lvl="8" indent="-317500" rtl="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53" name="Google Shape;53;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5.jp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3.xml"/><Relationship Id="rId5" Type="http://schemas.openxmlformats.org/officeDocument/2006/relationships/hyperlink" Target="https://drive.google.com/file/d/16G6Vvf2-sysA1-9MPkpUeeUzKTPLRFyV/view?usp=sharing" TargetMode="External"/><Relationship Id="rId4" Type="http://schemas.openxmlformats.org/officeDocument/2006/relationships/hyperlink" Target="https://drive.google.com/file/d/1ULA_z0hOaAhjFEuSBuyZhiYDXAC8CBix/view?usp=sharing" TargetMode="External"/></Relationships>
</file>

<file path=ppt/slides/_rels/slide4.xml.rels><?xml version="1.0" encoding="UTF-8" standalone="yes"?>
<Relationships xmlns="http://schemas.openxmlformats.org/package/2006/relationships"><Relationship Id="rId3" Type="http://schemas.openxmlformats.org/officeDocument/2006/relationships/hyperlink" Target="https://drive.google.com/file/d/1ULA_z0hOaAhjFEuSBuyZhiYDXAC8CBix/view?usp=sharing" TargetMode="External"/><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8.png"/><Relationship Id="rId4" Type="http://schemas.openxmlformats.org/officeDocument/2006/relationships/hyperlink" Target="https://drive.google.com/file/d/16G6Vvf2-sysA1-9MPkpUeeUzKTPLRFyV/view?usp=sharing"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8"/>
        <p:cNvGrpSpPr/>
        <p:nvPr/>
      </p:nvGrpSpPr>
      <p:grpSpPr>
        <a:xfrm>
          <a:off x="0" y="0"/>
          <a:ext cx="0" cy="0"/>
          <a:chOff x="0" y="0"/>
          <a:chExt cx="0" cy="0"/>
        </a:xfrm>
      </p:grpSpPr>
      <p:sp>
        <p:nvSpPr>
          <p:cNvPr id="99" name="Google Shape;99;p25"/>
          <p:cNvSpPr txBox="1">
            <a:spLocks noGrp="1"/>
          </p:cNvSpPr>
          <p:nvPr>
            <p:ph type="ctrTitle"/>
          </p:nvPr>
        </p:nvSpPr>
        <p:spPr>
          <a:xfrm>
            <a:off x="311700" y="1161800"/>
            <a:ext cx="3736800" cy="2007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SzPts val="990"/>
              <a:buNone/>
            </a:pPr>
            <a:r>
              <a:rPr lang="en" sz="3080" b="1">
                <a:solidFill>
                  <a:schemeClr val="lt1"/>
                </a:solidFill>
              </a:rPr>
              <a:t>Analyzing eCommerce Business Performance with SQL</a:t>
            </a:r>
            <a:endParaRPr sz="3080" b="1">
              <a:solidFill>
                <a:schemeClr val="lt1"/>
              </a:solidFill>
            </a:endParaRPr>
          </a:p>
        </p:txBody>
      </p:sp>
      <p:sp>
        <p:nvSpPr>
          <p:cNvPr id="100" name="Google Shape;100;p25"/>
          <p:cNvSpPr txBox="1"/>
          <p:nvPr/>
        </p:nvSpPr>
        <p:spPr>
          <a:xfrm>
            <a:off x="5959950" y="908900"/>
            <a:ext cx="2402400" cy="7926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 sz="1200" b="1" dirty="0">
                <a:latin typeface="Dosis"/>
                <a:ea typeface="Dosis"/>
                <a:cs typeface="Dosis"/>
                <a:sym typeface="Dosis"/>
              </a:rPr>
              <a:t>Created by: </a:t>
            </a:r>
            <a:endParaRPr sz="1200" b="1" dirty="0">
              <a:latin typeface="Dosis"/>
              <a:ea typeface="Dosis"/>
              <a:cs typeface="Dosis"/>
              <a:sym typeface="Dosis"/>
            </a:endParaRPr>
          </a:p>
          <a:p>
            <a:pPr marL="0" marR="0" lvl="0" indent="0" algn="l" rtl="0">
              <a:lnSpc>
                <a:spcPct val="100000"/>
              </a:lnSpc>
              <a:spcBef>
                <a:spcPts val="0"/>
              </a:spcBef>
              <a:spcAft>
                <a:spcPts val="0"/>
              </a:spcAft>
              <a:buClr>
                <a:srgbClr val="000000"/>
              </a:buClr>
              <a:buSzPts val="1100"/>
              <a:buFont typeface="Arial"/>
              <a:buNone/>
            </a:pPr>
            <a:r>
              <a:rPr lang="en-US" sz="1200" b="1" dirty="0">
                <a:latin typeface="Dosis"/>
                <a:ea typeface="Dosis"/>
                <a:cs typeface="Dosis"/>
                <a:sym typeface="Dosis"/>
              </a:rPr>
              <a:t>Vanesa</a:t>
            </a:r>
            <a:endParaRPr sz="1200" b="1" i="0" u="none" strike="noStrike" cap="none" dirty="0">
              <a:solidFill>
                <a:srgbClr val="000000"/>
              </a:solidFill>
              <a:latin typeface="Dosis"/>
              <a:ea typeface="Dosis"/>
              <a:cs typeface="Dosis"/>
              <a:sym typeface="Dosis"/>
            </a:endParaRPr>
          </a:p>
          <a:p>
            <a:pPr marL="0" marR="0" lvl="0" indent="0" algn="l" rtl="0">
              <a:lnSpc>
                <a:spcPct val="100000"/>
              </a:lnSpc>
              <a:spcBef>
                <a:spcPts val="0"/>
              </a:spcBef>
              <a:spcAft>
                <a:spcPts val="0"/>
              </a:spcAft>
              <a:buClr>
                <a:srgbClr val="000000"/>
              </a:buClr>
              <a:buSzPts val="1100"/>
              <a:buFont typeface="Arial"/>
              <a:buNone/>
            </a:pPr>
            <a:r>
              <a:rPr lang="en-US" sz="1200" dirty="0">
                <a:latin typeface="Dosis"/>
                <a:ea typeface="Dosis"/>
                <a:cs typeface="Dosis"/>
                <a:sym typeface="Dosis"/>
              </a:rPr>
              <a:t>v</a:t>
            </a:r>
            <a:r>
              <a:rPr lang="en" sz="1200" dirty="0">
                <a:latin typeface="Dosis"/>
                <a:ea typeface="Dosis"/>
                <a:cs typeface="Dosis"/>
                <a:sym typeface="Dosis"/>
              </a:rPr>
              <a:t>anesa.nessaa@gmail.com </a:t>
            </a:r>
            <a:endParaRPr sz="1200" dirty="0">
              <a:latin typeface="Dosis"/>
              <a:ea typeface="Dosis"/>
              <a:cs typeface="Dosis"/>
              <a:sym typeface="Dosis"/>
            </a:endParaRPr>
          </a:p>
          <a:p>
            <a:pPr marL="0" marR="0" lvl="0" indent="0" algn="l" rtl="0">
              <a:lnSpc>
                <a:spcPct val="100000"/>
              </a:lnSpc>
              <a:spcBef>
                <a:spcPts val="0"/>
              </a:spcBef>
              <a:spcAft>
                <a:spcPts val="0"/>
              </a:spcAft>
              <a:buClr>
                <a:srgbClr val="000000"/>
              </a:buClr>
              <a:buSzPts val="1100"/>
              <a:buFont typeface="Arial"/>
              <a:buNone/>
            </a:pPr>
            <a:r>
              <a:rPr lang="en" sz="1200" dirty="0">
                <a:latin typeface="Dosis"/>
                <a:ea typeface="Dosis"/>
                <a:cs typeface="Dosis"/>
                <a:sym typeface="Dosis"/>
              </a:rPr>
              <a:t>Your linkedIn Profile</a:t>
            </a:r>
            <a:endParaRPr sz="1200" dirty="0">
              <a:latin typeface="Dosis"/>
              <a:ea typeface="Dosis"/>
              <a:cs typeface="Dosis"/>
              <a:sym typeface="Dosis"/>
            </a:endParaRPr>
          </a:p>
        </p:txBody>
      </p:sp>
      <p:pic>
        <p:nvPicPr>
          <p:cNvPr id="101" name="Google Shape;101;p25"/>
          <p:cNvPicPr preferRelativeResize="0"/>
          <p:nvPr/>
        </p:nvPicPr>
        <p:blipFill rotWithShape="1">
          <a:blip r:embed="rId4"/>
          <a:srcRect t="10160" b="23174"/>
          <a:stretch/>
        </p:blipFill>
        <p:spPr>
          <a:xfrm>
            <a:off x="4665150" y="685600"/>
            <a:ext cx="1218600" cy="1218600"/>
          </a:xfrm>
          <a:prstGeom prst="roundRect">
            <a:avLst>
              <a:gd name="adj" fmla="val 50000"/>
            </a:avLst>
          </a:prstGeom>
          <a:noFill/>
          <a:ln w="9525" cap="flat" cmpd="sng">
            <a:solidFill>
              <a:schemeClr val="dk1"/>
            </a:solidFill>
            <a:prstDash val="solid"/>
            <a:round/>
            <a:headEnd type="none" w="sm" len="sm"/>
            <a:tailEnd type="none" w="sm" len="sm"/>
          </a:ln>
        </p:spPr>
      </p:pic>
      <p:sp>
        <p:nvSpPr>
          <p:cNvPr id="102" name="Google Shape;102;p25"/>
          <p:cNvSpPr txBox="1">
            <a:spLocks noGrp="1"/>
          </p:cNvSpPr>
          <p:nvPr>
            <p:ph type="subTitle" idx="1"/>
          </p:nvPr>
        </p:nvSpPr>
        <p:spPr>
          <a:xfrm>
            <a:off x="4665150" y="2202425"/>
            <a:ext cx="4167000" cy="2298000"/>
          </a:xfrm>
          <a:prstGeom prst="rect">
            <a:avLst/>
          </a:prstGeom>
        </p:spPr>
        <p:txBody>
          <a:bodyPr spcFirstLastPara="1" wrap="square" lIns="91425" tIns="91425" rIns="91425" bIns="91425" anchor="t" anchorCtr="0">
            <a:noAutofit/>
          </a:bodyPr>
          <a:lstStyle/>
          <a:p>
            <a:pPr marL="0" indent="0" algn="just">
              <a:lnSpc>
                <a:spcPct val="95000"/>
              </a:lnSpc>
              <a:spcAft>
                <a:spcPts val="1200"/>
              </a:spcAft>
              <a:buSzPts val="1018"/>
            </a:pPr>
            <a:r>
              <a:rPr lang="en" sz="1400" dirty="0">
                <a:solidFill>
                  <a:schemeClr val="dk1"/>
                </a:solidFill>
                <a:latin typeface="Nunito"/>
                <a:ea typeface="Nunito"/>
                <a:cs typeface="Nunito"/>
                <a:sym typeface="Nunito"/>
              </a:rPr>
              <a:t>“</a:t>
            </a:r>
            <a:r>
              <a:rPr lang="en-US" sz="1400" dirty="0">
                <a:solidFill>
                  <a:srgbClr val="000000"/>
                </a:solidFill>
                <a:effectLst/>
                <a:latin typeface="Times" panose="02020603050405020304" pitchFamily="18" charset="0"/>
                <a:ea typeface="Times New Roman" panose="02020603050405020304" pitchFamily="18" charset="0"/>
                <a:cs typeface="Times New Roman" panose="02020603050405020304" pitchFamily="18" charset="0"/>
              </a:rPr>
              <a:t>Experienced in processing various data types, especially from the Commerce and Banking Industry, I am a data-driven problem solver who consistently seeks solutions. I am an endless learner, innovative, and motivated data analyst with a wealth of knowledge. I perform data mining to generate insights and create comprehensive reports using data visualization techniques. Additionally, I have strong analytical and time management skills.</a:t>
            </a:r>
            <a:r>
              <a:rPr lang="en" sz="1100" dirty="0">
                <a:solidFill>
                  <a:schemeClr val="dk1"/>
                </a:solidFill>
                <a:latin typeface="Nunito"/>
                <a:ea typeface="Nunito"/>
                <a:cs typeface="Nunito"/>
                <a:sym typeface="Nunito"/>
              </a:rPr>
              <a:t>”</a:t>
            </a:r>
            <a:endParaRPr sz="28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26"/>
          <p:cNvSpPr txBox="1">
            <a:spLocks noGrp="1"/>
          </p:cNvSpPr>
          <p:nvPr>
            <p:ph type="title"/>
          </p:nvPr>
        </p:nvSpPr>
        <p:spPr>
          <a:xfrm>
            <a:off x="0" y="-12175"/>
            <a:ext cx="79263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SzPts val="990"/>
              <a:buNone/>
            </a:pPr>
            <a:r>
              <a:rPr lang="en" sz="2220" b="1">
                <a:solidFill>
                  <a:schemeClr val="lt1"/>
                </a:solidFill>
              </a:rPr>
              <a:t>Overview</a:t>
            </a:r>
            <a:endParaRPr sz="2220" b="1">
              <a:solidFill>
                <a:schemeClr val="lt1"/>
              </a:solidFill>
            </a:endParaRPr>
          </a:p>
        </p:txBody>
      </p:sp>
      <p:sp>
        <p:nvSpPr>
          <p:cNvPr id="108" name="Google Shape;108;p26"/>
          <p:cNvSpPr txBox="1">
            <a:spLocks noGrp="1"/>
          </p:cNvSpPr>
          <p:nvPr>
            <p:ph type="body" idx="1"/>
          </p:nvPr>
        </p:nvSpPr>
        <p:spPr>
          <a:xfrm>
            <a:off x="311700" y="1506875"/>
            <a:ext cx="8520600" cy="3062100"/>
          </a:xfrm>
          <a:prstGeom prst="rect">
            <a:avLst/>
          </a:prstGeom>
        </p:spPr>
        <p:txBody>
          <a:bodyPr spcFirstLastPara="1" wrap="square" lIns="91425" tIns="91425" rIns="91425" bIns="91425" anchor="t" anchorCtr="0">
            <a:normAutofit/>
          </a:bodyPr>
          <a:lstStyle/>
          <a:p>
            <a:pPr marL="0" lvl="0" indent="0" algn="just" rtl="0">
              <a:spcBef>
                <a:spcPts val="0"/>
              </a:spcBef>
              <a:spcAft>
                <a:spcPts val="1200"/>
              </a:spcAft>
              <a:buNone/>
            </a:pPr>
            <a:r>
              <a:rPr lang="en">
                <a:solidFill>
                  <a:schemeClr val="dk1"/>
                </a:solidFill>
                <a:latin typeface="Dosis"/>
                <a:ea typeface="Dosis"/>
                <a:cs typeface="Dosis"/>
                <a:sym typeface="Dosis"/>
              </a:rPr>
              <a:t>“Dalam suatu perusahaan mengukur performa bisnis sangatlah penting untuk melacak, memantau, dan menilai keberhasilan atau kegagalan dari berbagai proses bisnis. Oleh karena itu, dalam paper ini akan menganalisa performa bisnis untuk sebuah perusahan eCommerce,  dengan memperhitungkan beberapa metrik bisnis yaitu pertumbuhan pelanggan, kualitas produk, dan tipe pembayaran.”</a:t>
            </a:r>
            <a:endParaRPr>
              <a:solidFill>
                <a:schemeClr val="dk1"/>
              </a:solidFill>
              <a:latin typeface="Dosis"/>
              <a:ea typeface="Dosis"/>
              <a:cs typeface="Dosis"/>
              <a:sym typeface="Dosi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Diagonal Corners Rounded 20">
            <a:extLst>
              <a:ext uri="{FF2B5EF4-FFF2-40B4-BE49-F238E27FC236}">
                <a16:creationId xmlns:a16="http://schemas.microsoft.com/office/drawing/2014/main" id="{B47EDE89-C5DE-C857-B5AC-B7D2AF68815A}"/>
              </a:ext>
            </a:extLst>
          </p:cNvPr>
          <p:cNvSpPr/>
          <p:nvPr/>
        </p:nvSpPr>
        <p:spPr>
          <a:xfrm>
            <a:off x="441620" y="696715"/>
            <a:ext cx="2872925" cy="281675"/>
          </a:xfrm>
          <a:prstGeom prst="round2DiagRect">
            <a:avLst/>
          </a:prstGeom>
          <a:ln>
            <a:noFill/>
          </a:ln>
          <a:effectLst>
            <a:outerShdw blurRad="50800" dist="38100" dir="5400000" algn="t" rotWithShape="0">
              <a:prstClr val="black">
                <a:alpha val="40000"/>
              </a:prstClr>
            </a:outerShdw>
          </a:effectLst>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1400" b="1" dirty="0">
                <a:solidFill>
                  <a:schemeClr val="bg1"/>
                </a:solidFill>
              </a:rPr>
              <a:t>Langkah Data Preparation ERD</a:t>
            </a:r>
            <a:endParaRPr lang="en-US" sz="1400" dirty="0">
              <a:solidFill>
                <a:schemeClr val="bg1"/>
              </a:solidFill>
            </a:endParaRPr>
          </a:p>
        </p:txBody>
      </p:sp>
      <p:sp>
        <p:nvSpPr>
          <p:cNvPr id="3" name="Text Placeholder 2">
            <a:extLst>
              <a:ext uri="{FF2B5EF4-FFF2-40B4-BE49-F238E27FC236}">
                <a16:creationId xmlns:a16="http://schemas.microsoft.com/office/drawing/2014/main" id="{96EE28DA-0977-71DF-AB9E-471D03A5058F}"/>
              </a:ext>
            </a:extLst>
          </p:cNvPr>
          <p:cNvSpPr>
            <a:spLocks noGrp="1"/>
          </p:cNvSpPr>
          <p:nvPr>
            <p:ph type="body" idx="1"/>
          </p:nvPr>
        </p:nvSpPr>
        <p:spPr>
          <a:xfrm>
            <a:off x="311700" y="978391"/>
            <a:ext cx="8520600" cy="4054526"/>
          </a:xfrm>
        </p:spPr>
        <p:txBody>
          <a:bodyPr>
            <a:normAutofit/>
          </a:bodyPr>
          <a:lstStyle/>
          <a:p>
            <a:pPr algn="just">
              <a:buSzPct val="112000"/>
              <a:buFont typeface="+mj-lt"/>
              <a:buAutoNum type="arabicPeriod"/>
            </a:pPr>
            <a:r>
              <a:rPr lang="en-US" sz="1200" b="1" dirty="0" err="1">
                <a:solidFill>
                  <a:schemeClr val="tx1"/>
                </a:solidFill>
              </a:rPr>
              <a:t>Identifikasi</a:t>
            </a:r>
            <a:r>
              <a:rPr lang="en-US" sz="1200" b="1" dirty="0">
                <a:solidFill>
                  <a:schemeClr val="tx1"/>
                </a:solidFill>
              </a:rPr>
              <a:t> </a:t>
            </a:r>
            <a:r>
              <a:rPr lang="en-US" sz="1200" b="1" dirty="0" err="1">
                <a:solidFill>
                  <a:schemeClr val="tx1"/>
                </a:solidFill>
              </a:rPr>
              <a:t>Entitas</a:t>
            </a:r>
            <a:r>
              <a:rPr lang="en-US" sz="1200" dirty="0">
                <a:solidFill>
                  <a:schemeClr val="tx1"/>
                </a:solidFill>
              </a:rPr>
              <a:t>: </a:t>
            </a:r>
            <a:r>
              <a:rPr lang="en-US" sz="1200" dirty="0" err="1">
                <a:solidFill>
                  <a:schemeClr val="tx1"/>
                </a:solidFill>
              </a:rPr>
              <a:t>menentukan</a:t>
            </a:r>
            <a:r>
              <a:rPr lang="en-US" sz="1200" dirty="0">
                <a:solidFill>
                  <a:schemeClr val="tx1"/>
                </a:solidFill>
              </a:rPr>
              <a:t> master data untuk </a:t>
            </a:r>
            <a:r>
              <a:rPr lang="en-US" sz="1200" dirty="0" err="1">
                <a:solidFill>
                  <a:schemeClr val="tx1"/>
                </a:solidFill>
              </a:rPr>
              <a:t>disimpan</a:t>
            </a:r>
            <a:r>
              <a:rPr lang="en-US" sz="1200" dirty="0">
                <a:solidFill>
                  <a:schemeClr val="tx1"/>
                </a:solidFill>
              </a:rPr>
              <a:t>/</a:t>
            </a:r>
            <a:r>
              <a:rPr lang="en-US" sz="1200" dirty="0" err="1">
                <a:solidFill>
                  <a:schemeClr val="tx1"/>
                </a:solidFill>
              </a:rPr>
              <a:t>diinput</a:t>
            </a:r>
            <a:r>
              <a:rPr lang="en-US" sz="1200" dirty="0">
                <a:solidFill>
                  <a:schemeClr val="tx1"/>
                </a:solidFill>
              </a:rPr>
              <a:t> </a:t>
            </a:r>
            <a:r>
              <a:rPr lang="en-US" sz="1200" dirty="0" err="1">
                <a:solidFill>
                  <a:schemeClr val="tx1"/>
                </a:solidFill>
              </a:rPr>
              <a:t>terlebih</a:t>
            </a:r>
            <a:r>
              <a:rPr lang="en-US" sz="1200" dirty="0">
                <a:solidFill>
                  <a:schemeClr val="tx1"/>
                </a:solidFill>
              </a:rPr>
              <a:t> dulu dan untuk </a:t>
            </a:r>
            <a:r>
              <a:rPr lang="en-US" sz="1200" dirty="0" err="1">
                <a:solidFill>
                  <a:schemeClr val="tx1"/>
                </a:solidFill>
              </a:rPr>
              <a:t>menjadi</a:t>
            </a:r>
            <a:r>
              <a:rPr lang="en-US" sz="1200" dirty="0">
                <a:solidFill>
                  <a:schemeClr val="tx1"/>
                </a:solidFill>
              </a:rPr>
              <a:t> </a:t>
            </a:r>
            <a:r>
              <a:rPr lang="en-US" sz="1200" dirty="0" err="1">
                <a:solidFill>
                  <a:schemeClr val="tx1"/>
                </a:solidFill>
              </a:rPr>
              <a:t>dasar</a:t>
            </a:r>
            <a:r>
              <a:rPr lang="en-US" sz="1200" dirty="0">
                <a:solidFill>
                  <a:schemeClr val="tx1"/>
                </a:solidFill>
              </a:rPr>
              <a:t> </a:t>
            </a:r>
            <a:r>
              <a:rPr lang="en-US" sz="1200" dirty="0" err="1">
                <a:solidFill>
                  <a:schemeClr val="tx1"/>
                </a:solidFill>
              </a:rPr>
              <a:t>acuan</a:t>
            </a:r>
            <a:r>
              <a:rPr lang="en-US" sz="1200" dirty="0">
                <a:solidFill>
                  <a:schemeClr val="tx1"/>
                </a:solidFill>
              </a:rPr>
              <a:t> bagi </a:t>
            </a:r>
            <a:r>
              <a:rPr lang="en-US" sz="1200" dirty="0" err="1">
                <a:solidFill>
                  <a:schemeClr val="tx1"/>
                </a:solidFill>
              </a:rPr>
              <a:t>entitas</a:t>
            </a:r>
            <a:r>
              <a:rPr lang="en-US" sz="1200" dirty="0">
                <a:solidFill>
                  <a:schemeClr val="tx1"/>
                </a:solidFill>
              </a:rPr>
              <a:t> lain </a:t>
            </a:r>
            <a:r>
              <a:rPr lang="en-US" sz="1200" dirty="0" err="1">
                <a:solidFill>
                  <a:schemeClr val="tx1"/>
                </a:solidFill>
              </a:rPr>
              <a:t>dalam</a:t>
            </a:r>
            <a:r>
              <a:rPr lang="en-US" sz="1200" dirty="0">
                <a:solidFill>
                  <a:schemeClr val="tx1"/>
                </a:solidFill>
              </a:rPr>
              <a:t> basis data. “</a:t>
            </a:r>
            <a:r>
              <a:rPr lang="en-US" sz="1200" dirty="0" err="1">
                <a:solidFill>
                  <a:schemeClr val="tx1"/>
                </a:solidFill>
              </a:rPr>
              <a:t>Geolocation_dataset</a:t>
            </a:r>
            <a:r>
              <a:rPr lang="en-US" sz="1200" dirty="0">
                <a:solidFill>
                  <a:schemeClr val="tx1"/>
                </a:solidFill>
              </a:rPr>
              <a:t>” </a:t>
            </a:r>
            <a:r>
              <a:rPr lang="en-US" sz="1200" dirty="0" err="1">
                <a:solidFill>
                  <a:schemeClr val="tx1"/>
                </a:solidFill>
              </a:rPr>
              <a:t>dianggap</a:t>
            </a:r>
            <a:r>
              <a:rPr lang="en-US" sz="1200" dirty="0">
                <a:solidFill>
                  <a:schemeClr val="tx1"/>
                </a:solidFill>
              </a:rPr>
              <a:t> </a:t>
            </a:r>
            <a:r>
              <a:rPr lang="en-US" sz="1200" dirty="0" err="1">
                <a:solidFill>
                  <a:schemeClr val="tx1"/>
                </a:solidFill>
              </a:rPr>
              <a:t>sebagai</a:t>
            </a:r>
            <a:r>
              <a:rPr lang="en-US" sz="1200" dirty="0">
                <a:solidFill>
                  <a:schemeClr val="tx1"/>
                </a:solidFill>
              </a:rPr>
              <a:t> master data (</a:t>
            </a:r>
            <a:r>
              <a:rPr lang="en-US" sz="1200" i="1" dirty="0">
                <a:solidFill>
                  <a:schemeClr val="tx1"/>
                </a:solidFill>
              </a:rPr>
              <a:t>independent entity)</a:t>
            </a:r>
            <a:r>
              <a:rPr lang="en-US" sz="1200" dirty="0">
                <a:solidFill>
                  <a:schemeClr val="tx1"/>
                </a:solidFill>
              </a:rPr>
              <a:t> </a:t>
            </a:r>
            <a:r>
              <a:rPr lang="en-US" sz="1200" dirty="0" err="1">
                <a:solidFill>
                  <a:schemeClr val="tx1"/>
                </a:solidFill>
              </a:rPr>
              <a:t>karena</a:t>
            </a:r>
            <a:r>
              <a:rPr lang="en-US" sz="1200" dirty="0">
                <a:solidFill>
                  <a:schemeClr val="tx1"/>
                </a:solidFill>
              </a:rPr>
              <a:t> </a:t>
            </a:r>
            <a:r>
              <a:rPr lang="en-US" sz="1200" dirty="0" err="1">
                <a:solidFill>
                  <a:schemeClr val="tx1"/>
                </a:solidFill>
              </a:rPr>
              <a:t>tidak</a:t>
            </a:r>
            <a:r>
              <a:rPr lang="en-US" sz="1200" dirty="0">
                <a:solidFill>
                  <a:schemeClr val="tx1"/>
                </a:solidFill>
              </a:rPr>
              <a:t> </a:t>
            </a:r>
            <a:r>
              <a:rPr lang="en-US" sz="1200" dirty="0" err="1">
                <a:solidFill>
                  <a:schemeClr val="tx1"/>
                </a:solidFill>
              </a:rPr>
              <a:t>memiliki</a:t>
            </a:r>
            <a:r>
              <a:rPr lang="en-US" sz="1200" dirty="0">
                <a:solidFill>
                  <a:schemeClr val="tx1"/>
                </a:solidFill>
              </a:rPr>
              <a:t> </a:t>
            </a:r>
            <a:r>
              <a:rPr lang="en-US" sz="1200" dirty="0" err="1">
                <a:solidFill>
                  <a:schemeClr val="tx1"/>
                </a:solidFill>
              </a:rPr>
              <a:t>hubungan</a:t>
            </a:r>
            <a:r>
              <a:rPr lang="en-US" sz="1200" dirty="0">
                <a:solidFill>
                  <a:schemeClr val="tx1"/>
                </a:solidFill>
              </a:rPr>
              <a:t> </a:t>
            </a:r>
            <a:r>
              <a:rPr lang="en-US" sz="1200" dirty="0" err="1">
                <a:solidFill>
                  <a:schemeClr val="tx1"/>
                </a:solidFill>
              </a:rPr>
              <a:t>dengan</a:t>
            </a:r>
            <a:r>
              <a:rPr lang="en-US" sz="1200" dirty="0">
                <a:solidFill>
                  <a:schemeClr val="tx1"/>
                </a:solidFill>
              </a:rPr>
              <a:t> </a:t>
            </a:r>
            <a:r>
              <a:rPr lang="en-US" sz="1200" dirty="0" err="1">
                <a:solidFill>
                  <a:schemeClr val="tx1"/>
                </a:solidFill>
              </a:rPr>
              <a:t>entittas</a:t>
            </a:r>
            <a:r>
              <a:rPr lang="en-US" sz="1200" dirty="0">
                <a:solidFill>
                  <a:schemeClr val="tx1"/>
                </a:solidFill>
              </a:rPr>
              <a:t> lain dan </a:t>
            </a:r>
            <a:r>
              <a:rPr lang="en-US" sz="1200" dirty="0" err="1">
                <a:solidFill>
                  <a:schemeClr val="tx1"/>
                </a:solidFill>
              </a:rPr>
              <a:t>memiliki</a:t>
            </a:r>
            <a:r>
              <a:rPr lang="en-US" sz="1200" dirty="0">
                <a:solidFill>
                  <a:schemeClr val="tx1"/>
                </a:solidFill>
              </a:rPr>
              <a:t> PK untuk </a:t>
            </a:r>
            <a:r>
              <a:rPr lang="en-US" sz="1200" dirty="0" err="1">
                <a:solidFill>
                  <a:schemeClr val="tx1"/>
                </a:solidFill>
              </a:rPr>
              <a:t>mengidentifikasi</a:t>
            </a:r>
            <a:r>
              <a:rPr lang="en-US" sz="1200" dirty="0">
                <a:solidFill>
                  <a:schemeClr val="tx1"/>
                </a:solidFill>
              </a:rPr>
              <a:t> </a:t>
            </a:r>
            <a:r>
              <a:rPr lang="en-US" sz="1200" dirty="0" err="1">
                <a:solidFill>
                  <a:schemeClr val="tx1"/>
                </a:solidFill>
              </a:rPr>
              <a:t>setiap</a:t>
            </a:r>
            <a:r>
              <a:rPr lang="en-US" sz="1200" dirty="0">
                <a:solidFill>
                  <a:schemeClr val="tx1"/>
                </a:solidFill>
              </a:rPr>
              <a:t> </a:t>
            </a:r>
            <a:r>
              <a:rPr lang="en-US" sz="1200" dirty="0" err="1">
                <a:solidFill>
                  <a:schemeClr val="tx1"/>
                </a:solidFill>
              </a:rPr>
              <a:t>entitas</a:t>
            </a:r>
            <a:r>
              <a:rPr lang="en-US" sz="1200" dirty="0">
                <a:solidFill>
                  <a:schemeClr val="tx1"/>
                </a:solidFill>
              </a:rPr>
              <a:t> </a:t>
            </a:r>
            <a:r>
              <a:rPr lang="en-US" sz="1200" dirty="0" err="1">
                <a:solidFill>
                  <a:schemeClr val="tx1"/>
                </a:solidFill>
              </a:rPr>
              <a:t>secara</a:t>
            </a:r>
            <a:r>
              <a:rPr lang="en-US" sz="1200" dirty="0">
                <a:solidFill>
                  <a:schemeClr val="tx1"/>
                </a:solidFill>
              </a:rPr>
              <a:t> individual</a:t>
            </a:r>
          </a:p>
          <a:p>
            <a:pPr algn="just">
              <a:buSzPct val="112000"/>
              <a:buFont typeface="+mj-lt"/>
              <a:buAutoNum type="arabicPeriod"/>
            </a:pPr>
            <a:r>
              <a:rPr lang="en-US" sz="1200" b="1" dirty="0" err="1">
                <a:solidFill>
                  <a:schemeClr val="tx1"/>
                </a:solidFill>
              </a:rPr>
              <a:t>Identifikasi</a:t>
            </a:r>
            <a:r>
              <a:rPr lang="en-US" sz="1200" b="1" dirty="0">
                <a:solidFill>
                  <a:schemeClr val="tx1"/>
                </a:solidFill>
              </a:rPr>
              <a:t> </a:t>
            </a:r>
            <a:r>
              <a:rPr lang="en-US" sz="1200" b="1" i="1" dirty="0">
                <a:solidFill>
                  <a:schemeClr val="tx1"/>
                </a:solidFill>
              </a:rPr>
              <a:t>Primary Key</a:t>
            </a:r>
            <a:r>
              <a:rPr lang="en-US" sz="1200" dirty="0">
                <a:solidFill>
                  <a:schemeClr val="tx1"/>
                </a:solidFill>
              </a:rPr>
              <a:t>: </a:t>
            </a:r>
            <a:r>
              <a:rPr lang="en-US" sz="1200" dirty="0" err="1">
                <a:solidFill>
                  <a:schemeClr val="tx1"/>
                </a:solidFill>
              </a:rPr>
              <a:t>Tabel</a:t>
            </a:r>
            <a:r>
              <a:rPr lang="en-US" sz="1200" dirty="0">
                <a:solidFill>
                  <a:schemeClr val="tx1"/>
                </a:solidFill>
              </a:rPr>
              <a:t> “</a:t>
            </a:r>
            <a:r>
              <a:rPr lang="en-US" sz="1200" dirty="0" err="1">
                <a:solidFill>
                  <a:schemeClr val="tx1"/>
                </a:solidFill>
              </a:rPr>
              <a:t>Order_dataset</a:t>
            </a:r>
            <a:r>
              <a:rPr lang="en-US" sz="1200" dirty="0">
                <a:solidFill>
                  <a:schemeClr val="tx1"/>
                </a:solidFill>
              </a:rPr>
              <a:t>” (</a:t>
            </a:r>
            <a:r>
              <a:rPr lang="en-US" sz="1200" dirty="0" err="1">
                <a:solidFill>
                  <a:schemeClr val="tx1"/>
                </a:solidFill>
              </a:rPr>
              <a:t>order_id</a:t>
            </a:r>
            <a:r>
              <a:rPr lang="en-US" sz="1200" dirty="0">
                <a:solidFill>
                  <a:schemeClr val="tx1"/>
                </a:solidFill>
              </a:rPr>
              <a:t> dan product id) </a:t>
            </a:r>
            <a:r>
              <a:rPr lang="en-US" sz="1200" dirty="0" err="1">
                <a:solidFill>
                  <a:schemeClr val="tx1"/>
                </a:solidFill>
              </a:rPr>
              <a:t>memiliki</a:t>
            </a:r>
            <a:r>
              <a:rPr lang="en-US" sz="1200" dirty="0">
                <a:solidFill>
                  <a:schemeClr val="tx1"/>
                </a:solidFill>
              </a:rPr>
              <a:t> 2 PK </a:t>
            </a:r>
            <a:r>
              <a:rPr lang="en-US" sz="1200" dirty="0" err="1">
                <a:solidFill>
                  <a:schemeClr val="tx1"/>
                </a:solidFill>
              </a:rPr>
              <a:t>disebut</a:t>
            </a:r>
            <a:r>
              <a:rPr lang="en-US" sz="1200" dirty="0">
                <a:solidFill>
                  <a:schemeClr val="tx1"/>
                </a:solidFill>
              </a:rPr>
              <a:t> composite atau kunci </a:t>
            </a:r>
            <a:r>
              <a:rPr lang="en-US" sz="1200" dirty="0" err="1">
                <a:solidFill>
                  <a:schemeClr val="tx1"/>
                </a:solidFill>
              </a:rPr>
              <a:t>gabungan</a:t>
            </a:r>
            <a:r>
              <a:rPr lang="en-US" sz="1200" dirty="0">
                <a:solidFill>
                  <a:schemeClr val="tx1"/>
                </a:solidFill>
              </a:rPr>
              <a:t>. </a:t>
            </a:r>
            <a:r>
              <a:rPr lang="en-US" sz="1200" dirty="0" err="1">
                <a:solidFill>
                  <a:schemeClr val="tx1"/>
                </a:solidFill>
              </a:rPr>
              <a:t>Kombinasi</a:t>
            </a:r>
            <a:r>
              <a:rPr lang="en-US" sz="1200" dirty="0">
                <a:solidFill>
                  <a:schemeClr val="tx1"/>
                </a:solidFill>
              </a:rPr>
              <a:t> PK “</a:t>
            </a:r>
            <a:r>
              <a:rPr lang="en-US" sz="1200" dirty="0" err="1">
                <a:solidFill>
                  <a:schemeClr val="tx1"/>
                </a:solidFill>
              </a:rPr>
              <a:t>order_id</a:t>
            </a:r>
            <a:r>
              <a:rPr lang="en-US" sz="1200" dirty="0">
                <a:solidFill>
                  <a:schemeClr val="tx1"/>
                </a:solidFill>
              </a:rPr>
              <a:t>” dan “</a:t>
            </a:r>
            <a:r>
              <a:rPr lang="en-US" sz="1200" dirty="0" err="1">
                <a:solidFill>
                  <a:schemeClr val="tx1"/>
                </a:solidFill>
              </a:rPr>
              <a:t>product_id</a:t>
            </a:r>
            <a:r>
              <a:rPr lang="en-US" sz="1200" dirty="0">
                <a:solidFill>
                  <a:schemeClr val="tx1"/>
                </a:solidFill>
              </a:rPr>
              <a:t>” pada </a:t>
            </a:r>
            <a:r>
              <a:rPr lang="en-US" sz="1200" dirty="0" err="1">
                <a:solidFill>
                  <a:schemeClr val="tx1"/>
                </a:solidFill>
              </a:rPr>
              <a:t>tabel</a:t>
            </a:r>
            <a:r>
              <a:rPr lang="en-US" sz="1200" dirty="0">
                <a:solidFill>
                  <a:schemeClr val="tx1"/>
                </a:solidFill>
              </a:rPr>
              <a:t> “</a:t>
            </a:r>
            <a:r>
              <a:rPr lang="en-US" sz="1200" dirty="0" err="1">
                <a:solidFill>
                  <a:schemeClr val="tx1"/>
                </a:solidFill>
              </a:rPr>
              <a:t>Order_Dataset</a:t>
            </a:r>
            <a:r>
              <a:rPr lang="en-US" sz="1200" dirty="0">
                <a:solidFill>
                  <a:schemeClr val="tx1"/>
                </a:solidFill>
              </a:rPr>
              <a:t>” untuk </a:t>
            </a:r>
            <a:r>
              <a:rPr lang="en-US" sz="1200" dirty="0" err="1">
                <a:solidFill>
                  <a:schemeClr val="tx1"/>
                </a:solidFill>
              </a:rPr>
              <a:t>mengidentifikasi</a:t>
            </a:r>
            <a:r>
              <a:rPr lang="en-US" sz="1200" dirty="0">
                <a:solidFill>
                  <a:schemeClr val="tx1"/>
                </a:solidFill>
              </a:rPr>
              <a:t> </a:t>
            </a:r>
            <a:r>
              <a:rPr lang="en-US" sz="1200" dirty="0" err="1">
                <a:solidFill>
                  <a:schemeClr val="tx1"/>
                </a:solidFill>
              </a:rPr>
              <a:t>pembedaan</a:t>
            </a:r>
            <a:r>
              <a:rPr lang="en-US" sz="1200" dirty="0">
                <a:solidFill>
                  <a:schemeClr val="tx1"/>
                </a:solidFill>
              </a:rPr>
              <a:t> </a:t>
            </a:r>
            <a:r>
              <a:rPr lang="en-US" sz="1200" dirty="0" err="1">
                <a:solidFill>
                  <a:schemeClr val="tx1"/>
                </a:solidFill>
              </a:rPr>
              <a:t>pesanan</a:t>
            </a:r>
            <a:r>
              <a:rPr lang="en-US" sz="1200" dirty="0">
                <a:solidFill>
                  <a:schemeClr val="tx1"/>
                </a:solidFill>
              </a:rPr>
              <a:t> </a:t>
            </a:r>
            <a:r>
              <a:rPr lang="en-US" sz="1200" dirty="0" err="1">
                <a:solidFill>
                  <a:schemeClr val="tx1"/>
                </a:solidFill>
              </a:rPr>
              <a:t>dari</a:t>
            </a:r>
            <a:r>
              <a:rPr lang="en-US" sz="1200" dirty="0">
                <a:solidFill>
                  <a:schemeClr val="tx1"/>
                </a:solidFill>
              </a:rPr>
              <a:t> qty yang </a:t>
            </a:r>
            <a:r>
              <a:rPr lang="en-US" sz="1200" dirty="0" err="1">
                <a:solidFill>
                  <a:schemeClr val="tx1"/>
                </a:solidFill>
              </a:rPr>
              <a:t>berbeda</a:t>
            </a:r>
            <a:r>
              <a:rPr lang="en-US" sz="1200" dirty="0">
                <a:solidFill>
                  <a:schemeClr val="tx1"/>
                </a:solidFill>
              </a:rPr>
              <a:t> </a:t>
            </a:r>
            <a:r>
              <a:rPr lang="en-US" sz="1200" dirty="0" err="1">
                <a:solidFill>
                  <a:schemeClr val="tx1"/>
                </a:solidFill>
              </a:rPr>
              <a:t>dengan</a:t>
            </a:r>
            <a:r>
              <a:rPr lang="en-US" sz="1200" dirty="0">
                <a:solidFill>
                  <a:schemeClr val="tx1"/>
                </a:solidFill>
              </a:rPr>
              <a:t> </a:t>
            </a:r>
            <a:r>
              <a:rPr lang="en-US" sz="1200" dirty="0" err="1">
                <a:solidFill>
                  <a:schemeClr val="tx1"/>
                </a:solidFill>
              </a:rPr>
              <a:t>order_id</a:t>
            </a:r>
            <a:r>
              <a:rPr lang="en-US" sz="1200" dirty="0">
                <a:solidFill>
                  <a:schemeClr val="tx1"/>
                </a:solidFill>
              </a:rPr>
              <a:t> yang </a:t>
            </a:r>
            <a:r>
              <a:rPr lang="en-US" sz="1200" dirty="0" err="1">
                <a:solidFill>
                  <a:schemeClr val="tx1"/>
                </a:solidFill>
              </a:rPr>
              <a:t>sama</a:t>
            </a:r>
            <a:r>
              <a:rPr lang="en-US" sz="1200" dirty="0">
                <a:solidFill>
                  <a:schemeClr val="tx1"/>
                </a:solidFill>
              </a:rPr>
              <a:t>. </a:t>
            </a:r>
            <a:r>
              <a:rPr lang="en-US" sz="1200" dirty="0" err="1">
                <a:solidFill>
                  <a:schemeClr val="tx1"/>
                </a:solidFill>
              </a:rPr>
              <a:t>Tabel</a:t>
            </a:r>
            <a:r>
              <a:rPr lang="en-US" sz="1200" dirty="0">
                <a:solidFill>
                  <a:schemeClr val="tx1"/>
                </a:solidFill>
              </a:rPr>
              <a:t> yang </a:t>
            </a:r>
            <a:r>
              <a:rPr lang="en-US" sz="1200" dirty="0" err="1">
                <a:solidFill>
                  <a:schemeClr val="tx1"/>
                </a:solidFill>
              </a:rPr>
              <a:t>lainnya</a:t>
            </a:r>
            <a:r>
              <a:rPr lang="en-US" sz="1200" dirty="0">
                <a:solidFill>
                  <a:schemeClr val="tx1"/>
                </a:solidFill>
              </a:rPr>
              <a:t> normal </a:t>
            </a:r>
            <a:r>
              <a:rPr lang="en-US" sz="1200" dirty="0" err="1">
                <a:solidFill>
                  <a:schemeClr val="tx1"/>
                </a:solidFill>
              </a:rPr>
              <a:t>memiliki</a:t>
            </a:r>
            <a:r>
              <a:rPr lang="en-US" sz="1200" dirty="0">
                <a:solidFill>
                  <a:schemeClr val="tx1"/>
                </a:solidFill>
              </a:rPr>
              <a:t> 1 PK</a:t>
            </a:r>
          </a:p>
          <a:p>
            <a:pPr algn="just">
              <a:buSzPct val="112000"/>
              <a:buFont typeface="+mj-lt"/>
              <a:buAutoNum type="arabicPeriod"/>
            </a:pPr>
            <a:r>
              <a:rPr lang="en-US" sz="1200" b="1" dirty="0" err="1">
                <a:solidFill>
                  <a:schemeClr val="tx1"/>
                </a:solidFill>
              </a:rPr>
              <a:t>Menentukan</a:t>
            </a:r>
            <a:r>
              <a:rPr lang="en-US" sz="1200" b="1" dirty="0">
                <a:solidFill>
                  <a:schemeClr val="tx1"/>
                </a:solidFill>
              </a:rPr>
              <a:t> </a:t>
            </a:r>
            <a:r>
              <a:rPr lang="en-US" sz="1200" b="1" dirty="0" err="1">
                <a:solidFill>
                  <a:schemeClr val="tx1"/>
                </a:solidFill>
              </a:rPr>
              <a:t>Hubungan</a:t>
            </a:r>
            <a:r>
              <a:rPr lang="en-US" sz="1200" b="1" dirty="0">
                <a:solidFill>
                  <a:schemeClr val="tx1"/>
                </a:solidFill>
              </a:rPr>
              <a:t> </a:t>
            </a:r>
            <a:r>
              <a:rPr lang="en-US" sz="1200" b="1" dirty="0" err="1">
                <a:solidFill>
                  <a:schemeClr val="tx1"/>
                </a:solidFill>
              </a:rPr>
              <a:t>entitas</a:t>
            </a:r>
            <a:r>
              <a:rPr lang="en-US" sz="1200" b="1" dirty="0">
                <a:solidFill>
                  <a:schemeClr val="tx1"/>
                </a:solidFill>
              </a:rPr>
              <a:t> </a:t>
            </a:r>
            <a:r>
              <a:rPr lang="en-US" sz="1200" b="1" i="1" dirty="0" err="1">
                <a:solidFill>
                  <a:schemeClr val="tx1"/>
                </a:solidFill>
              </a:rPr>
              <a:t>Foreingn</a:t>
            </a:r>
            <a:r>
              <a:rPr lang="en-US" sz="1200" b="1" i="1" dirty="0">
                <a:solidFill>
                  <a:schemeClr val="tx1"/>
                </a:solidFill>
              </a:rPr>
              <a:t> Key</a:t>
            </a:r>
            <a:r>
              <a:rPr lang="en-US" sz="1200" dirty="0">
                <a:solidFill>
                  <a:schemeClr val="tx1"/>
                </a:solidFill>
              </a:rPr>
              <a:t>:</a:t>
            </a:r>
          </a:p>
          <a:p>
            <a:pPr marL="114300" indent="0" algn="just">
              <a:buSzPct val="112000"/>
              <a:buNone/>
            </a:pPr>
            <a:endParaRPr lang="en-US" sz="1200" dirty="0">
              <a:solidFill>
                <a:schemeClr val="tx1"/>
              </a:solidFill>
            </a:endParaRPr>
          </a:p>
          <a:p>
            <a:pPr>
              <a:buSzPct val="112000"/>
              <a:buFont typeface="+mj-lt"/>
              <a:buAutoNum type="arabicPeriod"/>
            </a:pPr>
            <a:endParaRPr lang="en-US" sz="1200" dirty="0">
              <a:solidFill>
                <a:schemeClr val="tx1"/>
              </a:solidFill>
            </a:endParaRPr>
          </a:p>
          <a:p>
            <a:pPr>
              <a:buSzPct val="112000"/>
              <a:buFont typeface="+mj-lt"/>
              <a:buAutoNum type="arabicPeriod"/>
            </a:pPr>
            <a:endParaRPr lang="en-US" sz="1200" dirty="0">
              <a:solidFill>
                <a:schemeClr val="tx1"/>
              </a:solidFill>
            </a:endParaRPr>
          </a:p>
          <a:p>
            <a:pPr>
              <a:buSzPct val="112000"/>
              <a:buFont typeface="+mj-lt"/>
              <a:buAutoNum type="arabicPeriod"/>
            </a:pPr>
            <a:endParaRPr lang="en-US" sz="1200" dirty="0">
              <a:solidFill>
                <a:schemeClr val="tx1"/>
              </a:solidFill>
            </a:endParaRPr>
          </a:p>
        </p:txBody>
      </p:sp>
      <p:pic>
        <p:nvPicPr>
          <p:cNvPr id="5" name="Picture 4">
            <a:extLst>
              <a:ext uri="{FF2B5EF4-FFF2-40B4-BE49-F238E27FC236}">
                <a16:creationId xmlns:a16="http://schemas.microsoft.com/office/drawing/2014/main" id="{2B714F9F-F2D9-9C30-E64C-FDD5CCE78109}"/>
              </a:ext>
            </a:extLst>
          </p:cNvPr>
          <p:cNvPicPr>
            <a:picLocks noChangeAspect="1"/>
          </p:cNvPicPr>
          <p:nvPr/>
        </p:nvPicPr>
        <p:blipFill rotWithShape="1">
          <a:blip r:embed="rId2"/>
          <a:srcRect l="36102" t="10723" r="2973" b="12809"/>
          <a:stretch/>
        </p:blipFill>
        <p:spPr>
          <a:xfrm>
            <a:off x="913643" y="2590022"/>
            <a:ext cx="2400904" cy="972917"/>
          </a:xfrm>
          <a:prstGeom prst="rect">
            <a:avLst/>
          </a:prstGeom>
          <a:ln>
            <a:noFill/>
          </a:ln>
          <a:effectLst>
            <a:outerShdw blurRad="292100" dist="139700" dir="2700000" algn="tl" rotWithShape="0">
              <a:srgbClr val="333333">
                <a:alpha val="65000"/>
              </a:srgbClr>
            </a:outerShdw>
          </a:effectLst>
        </p:spPr>
      </p:pic>
      <p:sp>
        <p:nvSpPr>
          <p:cNvPr id="9" name="Call-out: Left Arrow 8">
            <a:extLst>
              <a:ext uri="{FF2B5EF4-FFF2-40B4-BE49-F238E27FC236}">
                <a16:creationId xmlns:a16="http://schemas.microsoft.com/office/drawing/2014/main" id="{BCFEE92E-9713-8C51-9571-93ADD35A9377}"/>
              </a:ext>
            </a:extLst>
          </p:cNvPr>
          <p:cNvSpPr/>
          <p:nvPr/>
        </p:nvSpPr>
        <p:spPr>
          <a:xfrm>
            <a:off x="3421316" y="2681121"/>
            <a:ext cx="5410983" cy="762323"/>
          </a:xfrm>
          <a:prstGeom prst="leftArrowCallout">
            <a:avLst>
              <a:gd name="adj1" fmla="val 23006"/>
              <a:gd name="adj2" fmla="val 20280"/>
              <a:gd name="adj3" fmla="val 25000"/>
              <a:gd name="adj4" fmla="val 91053"/>
            </a:avLst>
          </a:prstGeom>
        </p:spPr>
        <p:style>
          <a:lnRef idx="2">
            <a:schemeClr val="accent5"/>
          </a:lnRef>
          <a:fillRef idx="1">
            <a:schemeClr val="lt1"/>
          </a:fillRef>
          <a:effectRef idx="0">
            <a:schemeClr val="accent5"/>
          </a:effectRef>
          <a:fontRef idx="minor">
            <a:schemeClr val="dk1"/>
          </a:fontRef>
        </p:style>
        <p:txBody>
          <a:bodyPr rtlCol="0" anchor="ctr"/>
          <a:lstStyle/>
          <a:p>
            <a:pPr algn="just"/>
            <a:r>
              <a:rPr lang="en-US" sz="900" dirty="0" err="1"/>
              <a:t>Hubungan</a:t>
            </a:r>
            <a:r>
              <a:rPr lang="en-US" sz="900" dirty="0"/>
              <a:t> </a:t>
            </a:r>
            <a:r>
              <a:rPr lang="en-US" sz="900" dirty="0" err="1"/>
              <a:t>antara</a:t>
            </a:r>
            <a:r>
              <a:rPr lang="en-US" sz="900" dirty="0"/>
              <a:t> </a:t>
            </a:r>
            <a:r>
              <a:rPr lang="en-US" sz="900" dirty="0" err="1"/>
              <a:t>entitas</a:t>
            </a:r>
            <a:r>
              <a:rPr lang="en-US" sz="900" dirty="0"/>
              <a:t> “</a:t>
            </a:r>
            <a:r>
              <a:rPr lang="en-US" sz="900" dirty="0" err="1"/>
              <a:t>customer_zip_code_prefix</a:t>
            </a:r>
            <a:r>
              <a:rPr lang="en-US" sz="900" dirty="0"/>
              <a:t>” dan “</a:t>
            </a:r>
            <a:r>
              <a:rPr lang="en-US" sz="900" dirty="0" err="1"/>
              <a:t>geolocation_zip_code_prefix</a:t>
            </a:r>
            <a:r>
              <a:rPr lang="en-US" sz="900" dirty="0"/>
              <a:t>” </a:t>
            </a:r>
            <a:r>
              <a:rPr lang="en-US" sz="900" dirty="0" err="1"/>
              <a:t>adalah</a:t>
            </a:r>
            <a:r>
              <a:rPr lang="en-US" sz="900" dirty="0"/>
              <a:t> </a:t>
            </a:r>
            <a:r>
              <a:rPr lang="en-US" sz="900" dirty="0" err="1"/>
              <a:t>satu</a:t>
            </a:r>
            <a:r>
              <a:rPr lang="en-US" sz="900" dirty="0"/>
              <a:t> customer zip code </a:t>
            </a:r>
            <a:r>
              <a:rPr lang="en-US" sz="900" dirty="0" err="1"/>
              <a:t>dimiliki</a:t>
            </a:r>
            <a:r>
              <a:rPr lang="en-US" sz="900" dirty="0"/>
              <a:t> oleh </a:t>
            </a:r>
            <a:r>
              <a:rPr lang="en-US" sz="900" dirty="0" err="1"/>
              <a:t>satu</a:t>
            </a:r>
            <a:r>
              <a:rPr lang="en-US" sz="900" dirty="0"/>
              <a:t> zip </a:t>
            </a:r>
            <a:r>
              <a:rPr lang="en-US" sz="900" dirty="0" err="1"/>
              <a:t>kode</a:t>
            </a:r>
            <a:r>
              <a:rPr lang="en-US" sz="900" dirty="0"/>
              <a:t> geolocation. Yang </a:t>
            </a:r>
            <a:r>
              <a:rPr lang="en-US" sz="900" dirty="0" err="1"/>
              <a:t>berarti</a:t>
            </a:r>
            <a:r>
              <a:rPr lang="en-US" sz="900" dirty="0"/>
              <a:t> </a:t>
            </a:r>
            <a:r>
              <a:rPr lang="en-US" sz="900" dirty="0" err="1"/>
              <a:t>setiap</a:t>
            </a:r>
            <a:r>
              <a:rPr lang="en-US" sz="900" dirty="0"/>
              <a:t> customer </a:t>
            </a:r>
            <a:r>
              <a:rPr lang="en-US" sz="900" dirty="0" err="1"/>
              <a:t>memiliki</a:t>
            </a:r>
            <a:r>
              <a:rPr lang="en-US" sz="900" dirty="0"/>
              <a:t> </a:t>
            </a:r>
            <a:r>
              <a:rPr lang="en-US" sz="900" dirty="0" err="1"/>
              <a:t>satu</a:t>
            </a:r>
            <a:r>
              <a:rPr lang="en-US" sz="900" dirty="0"/>
              <a:t> record zip </a:t>
            </a:r>
            <a:r>
              <a:rPr lang="en-US" sz="900" dirty="0" err="1"/>
              <a:t>kode</a:t>
            </a:r>
            <a:r>
              <a:rPr lang="en-US" sz="900" dirty="0"/>
              <a:t> geolocation dan </a:t>
            </a:r>
            <a:r>
              <a:rPr lang="en-US" sz="900" dirty="0" err="1"/>
              <a:t>setiap</a:t>
            </a:r>
            <a:r>
              <a:rPr lang="en-US" sz="900" dirty="0"/>
              <a:t> zip </a:t>
            </a:r>
            <a:r>
              <a:rPr lang="en-US" sz="900" dirty="0" err="1"/>
              <a:t>kode</a:t>
            </a:r>
            <a:r>
              <a:rPr lang="en-US" sz="900" dirty="0"/>
              <a:t> geolocation </a:t>
            </a:r>
            <a:r>
              <a:rPr lang="en-US" sz="900" dirty="0" err="1"/>
              <a:t>memiliki</a:t>
            </a:r>
            <a:r>
              <a:rPr lang="en-US" sz="900" dirty="0"/>
              <a:t> </a:t>
            </a:r>
            <a:r>
              <a:rPr lang="en-US" sz="900" dirty="0" err="1"/>
              <a:t>banyak</a:t>
            </a:r>
            <a:r>
              <a:rPr lang="en-US" sz="900" dirty="0"/>
              <a:t> record </a:t>
            </a:r>
            <a:r>
              <a:rPr lang="en-US" sz="900" dirty="0" err="1"/>
              <a:t>lokasi</a:t>
            </a:r>
            <a:r>
              <a:rPr lang="en-US" sz="900" dirty="0"/>
              <a:t> zip code  customer</a:t>
            </a:r>
          </a:p>
        </p:txBody>
      </p:sp>
      <p:pic>
        <p:nvPicPr>
          <p:cNvPr id="11" name="Picture 10">
            <a:extLst>
              <a:ext uri="{FF2B5EF4-FFF2-40B4-BE49-F238E27FC236}">
                <a16:creationId xmlns:a16="http://schemas.microsoft.com/office/drawing/2014/main" id="{3C0658A6-116A-1874-0B8F-D63FAAE62655}"/>
              </a:ext>
            </a:extLst>
          </p:cNvPr>
          <p:cNvPicPr>
            <a:picLocks noChangeAspect="1"/>
          </p:cNvPicPr>
          <p:nvPr/>
        </p:nvPicPr>
        <p:blipFill rotWithShape="1">
          <a:blip r:embed="rId3"/>
          <a:srcRect l="31137"/>
          <a:stretch/>
        </p:blipFill>
        <p:spPr>
          <a:xfrm>
            <a:off x="913642" y="3635190"/>
            <a:ext cx="2400903" cy="1105031"/>
          </a:xfrm>
          <a:prstGeom prst="rect">
            <a:avLst/>
          </a:prstGeom>
          <a:ln>
            <a:noFill/>
          </a:ln>
          <a:effectLst>
            <a:outerShdw blurRad="292100" dist="139700" dir="2700000" algn="tl" rotWithShape="0">
              <a:srgbClr val="333333">
                <a:alpha val="65000"/>
              </a:srgbClr>
            </a:outerShdw>
          </a:effectLst>
        </p:spPr>
      </p:pic>
      <p:sp>
        <p:nvSpPr>
          <p:cNvPr id="12" name="Call-out: Left Arrow 11">
            <a:extLst>
              <a:ext uri="{FF2B5EF4-FFF2-40B4-BE49-F238E27FC236}">
                <a16:creationId xmlns:a16="http://schemas.microsoft.com/office/drawing/2014/main" id="{3C823D8B-C4E9-4F84-B637-B79FEE5B9BF6}"/>
              </a:ext>
            </a:extLst>
          </p:cNvPr>
          <p:cNvSpPr/>
          <p:nvPr/>
        </p:nvSpPr>
        <p:spPr>
          <a:xfrm>
            <a:off x="3421317" y="3806543"/>
            <a:ext cx="5410982" cy="762323"/>
          </a:xfrm>
          <a:prstGeom prst="leftArrowCallout">
            <a:avLst>
              <a:gd name="adj1" fmla="val 23006"/>
              <a:gd name="adj2" fmla="val 20280"/>
              <a:gd name="adj3" fmla="val 25000"/>
              <a:gd name="adj4" fmla="val 91053"/>
            </a:avLst>
          </a:prstGeom>
        </p:spPr>
        <p:style>
          <a:lnRef idx="2">
            <a:schemeClr val="accent5"/>
          </a:lnRef>
          <a:fillRef idx="1">
            <a:schemeClr val="lt1"/>
          </a:fillRef>
          <a:effectRef idx="0">
            <a:schemeClr val="accent5"/>
          </a:effectRef>
          <a:fontRef idx="minor">
            <a:schemeClr val="dk1"/>
          </a:fontRef>
        </p:style>
        <p:txBody>
          <a:bodyPr rtlCol="0" anchor="ctr"/>
          <a:lstStyle/>
          <a:p>
            <a:pPr algn="just"/>
            <a:r>
              <a:rPr lang="en-US" sz="900" dirty="0" err="1"/>
              <a:t>Hubungan</a:t>
            </a:r>
            <a:r>
              <a:rPr lang="en-US" sz="900" dirty="0"/>
              <a:t> </a:t>
            </a:r>
            <a:r>
              <a:rPr lang="en-US" sz="900" dirty="0" err="1"/>
              <a:t>antara</a:t>
            </a:r>
            <a:r>
              <a:rPr lang="en-US" sz="900" dirty="0"/>
              <a:t> </a:t>
            </a:r>
            <a:r>
              <a:rPr lang="en-US" sz="900" dirty="0" err="1"/>
              <a:t>entitas</a:t>
            </a:r>
            <a:r>
              <a:rPr lang="en-US" sz="900" dirty="0"/>
              <a:t> “</a:t>
            </a:r>
            <a:r>
              <a:rPr lang="en-US" sz="900" dirty="0" err="1"/>
              <a:t>seller_zip_code_prefix</a:t>
            </a:r>
            <a:r>
              <a:rPr lang="en-US" sz="900" dirty="0"/>
              <a:t>” dan “</a:t>
            </a:r>
            <a:r>
              <a:rPr lang="en-US" sz="900" dirty="0" err="1"/>
              <a:t>geolocation_zip_code_prefix</a:t>
            </a:r>
            <a:r>
              <a:rPr lang="en-US" sz="900" dirty="0"/>
              <a:t>” </a:t>
            </a:r>
            <a:r>
              <a:rPr lang="en-US" sz="900" dirty="0" err="1"/>
              <a:t>adalah</a:t>
            </a:r>
            <a:r>
              <a:rPr lang="en-US" sz="900" dirty="0"/>
              <a:t> </a:t>
            </a:r>
            <a:r>
              <a:rPr lang="en-US" sz="900" dirty="0" err="1"/>
              <a:t>satu</a:t>
            </a:r>
            <a:r>
              <a:rPr lang="en-US" sz="900" dirty="0"/>
              <a:t> </a:t>
            </a:r>
            <a:r>
              <a:rPr lang="en-US" sz="900" dirty="0" err="1"/>
              <a:t>penjual</a:t>
            </a:r>
            <a:r>
              <a:rPr lang="en-US" sz="900" dirty="0"/>
              <a:t> zip code </a:t>
            </a:r>
            <a:r>
              <a:rPr lang="en-US" sz="900" dirty="0" err="1"/>
              <a:t>dimiliki</a:t>
            </a:r>
            <a:r>
              <a:rPr lang="en-US" sz="900" dirty="0"/>
              <a:t> oleh </a:t>
            </a:r>
            <a:r>
              <a:rPr lang="en-US" sz="900" dirty="0" err="1"/>
              <a:t>satu</a:t>
            </a:r>
            <a:r>
              <a:rPr lang="en-US" sz="900" dirty="0"/>
              <a:t> zip </a:t>
            </a:r>
            <a:r>
              <a:rPr lang="en-US" sz="900" dirty="0" err="1"/>
              <a:t>kode</a:t>
            </a:r>
            <a:r>
              <a:rPr lang="en-US" sz="900" dirty="0"/>
              <a:t> geolocation  yang </a:t>
            </a:r>
            <a:r>
              <a:rPr lang="en-US" sz="900" dirty="0" err="1"/>
              <a:t>berarti</a:t>
            </a:r>
            <a:r>
              <a:rPr lang="en-US" sz="900" dirty="0"/>
              <a:t> </a:t>
            </a:r>
            <a:r>
              <a:rPr lang="en-US" sz="900" dirty="0" err="1"/>
              <a:t>setiap</a:t>
            </a:r>
            <a:r>
              <a:rPr lang="en-US" sz="900" dirty="0"/>
              <a:t> </a:t>
            </a:r>
            <a:r>
              <a:rPr lang="en-US" sz="900" dirty="0" err="1"/>
              <a:t>penjual</a:t>
            </a:r>
            <a:r>
              <a:rPr lang="en-US" sz="900" dirty="0"/>
              <a:t> </a:t>
            </a:r>
            <a:r>
              <a:rPr lang="en-US" sz="900" dirty="0" err="1"/>
              <a:t>memiliki</a:t>
            </a:r>
            <a:r>
              <a:rPr lang="en-US" sz="900" dirty="0"/>
              <a:t> </a:t>
            </a:r>
            <a:r>
              <a:rPr lang="en-US" sz="900" dirty="0" err="1"/>
              <a:t>satu</a:t>
            </a:r>
            <a:r>
              <a:rPr lang="en-US" sz="900" dirty="0"/>
              <a:t> record zip </a:t>
            </a:r>
            <a:r>
              <a:rPr lang="en-US" sz="900" dirty="0" err="1"/>
              <a:t>kode</a:t>
            </a:r>
            <a:r>
              <a:rPr lang="en-US" sz="900" dirty="0"/>
              <a:t> geolocation dan </a:t>
            </a:r>
            <a:r>
              <a:rPr lang="en-US" sz="900" dirty="0" err="1"/>
              <a:t>setiap</a:t>
            </a:r>
            <a:r>
              <a:rPr lang="en-US" sz="900" dirty="0"/>
              <a:t> zip </a:t>
            </a:r>
            <a:r>
              <a:rPr lang="en-US" sz="900" dirty="0" err="1"/>
              <a:t>kode</a:t>
            </a:r>
            <a:r>
              <a:rPr lang="en-US" sz="900" dirty="0"/>
              <a:t> geolocation </a:t>
            </a:r>
            <a:r>
              <a:rPr lang="en-US" sz="900" dirty="0" err="1"/>
              <a:t>memiliki</a:t>
            </a:r>
            <a:r>
              <a:rPr lang="en-US" sz="900" dirty="0"/>
              <a:t> </a:t>
            </a:r>
            <a:r>
              <a:rPr lang="en-US" sz="900" dirty="0" err="1"/>
              <a:t>banyak</a:t>
            </a:r>
            <a:r>
              <a:rPr lang="en-US" sz="900" dirty="0"/>
              <a:t> record </a:t>
            </a:r>
            <a:r>
              <a:rPr lang="en-US" sz="900" dirty="0" err="1"/>
              <a:t>lokasi</a:t>
            </a:r>
            <a:r>
              <a:rPr lang="en-US" sz="900" dirty="0"/>
              <a:t> zip code </a:t>
            </a:r>
            <a:r>
              <a:rPr lang="en-US" sz="900" dirty="0" err="1"/>
              <a:t>penjual</a:t>
            </a:r>
            <a:endParaRPr lang="en-US" sz="900" dirty="0"/>
          </a:p>
        </p:txBody>
      </p:sp>
      <p:sp>
        <p:nvSpPr>
          <p:cNvPr id="16" name="Google Shape;115;p27">
            <a:extLst>
              <a:ext uri="{FF2B5EF4-FFF2-40B4-BE49-F238E27FC236}">
                <a16:creationId xmlns:a16="http://schemas.microsoft.com/office/drawing/2014/main" id="{142A82B2-1B4F-916B-F84F-0981C2712D33}"/>
              </a:ext>
            </a:extLst>
          </p:cNvPr>
          <p:cNvSpPr txBox="1"/>
          <p:nvPr/>
        </p:nvSpPr>
        <p:spPr>
          <a:xfrm>
            <a:off x="1196896" y="4716942"/>
            <a:ext cx="8006576" cy="6463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000" dirty="0">
                <a:solidFill>
                  <a:srgbClr val="000000"/>
                </a:solidFill>
              </a:rPr>
              <a:t>Lihat atau Download ERD disini </a:t>
            </a:r>
            <a:r>
              <a:rPr lang="en-US" sz="1000" dirty="0">
                <a:solidFill>
                  <a:srgbClr val="000000"/>
                </a:solidFill>
                <a:hlinkClick r:id="rId4"/>
              </a:rPr>
              <a:t>https://drive.google.com/file/d/1ULA_z0hOaAhjFEuSBuyZhiYDXAC8CBix/view?usp=sharing</a:t>
            </a:r>
            <a:endParaRPr lang="en-US" sz="1000" dirty="0">
              <a:solidFill>
                <a:srgbClr val="000000"/>
              </a:solidFill>
            </a:endParaRPr>
          </a:p>
          <a:p>
            <a:pPr marL="0" lvl="0" indent="0" algn="r" rtl="0">
              <a:lnSpc>
                <a:spcPct val="100000"/>
              </a:lnSpc>
              <a:spcBef>
                <a:spcPts val="0"/>
              </a:spcBef>
              <a:spcAft>
                <a:spcPts val="0"/>
              </a:spcAft>
              <a:buNone/>
            </a:pPr>
            <a:r>
              <a:rPr lang="en" sz="1000" dirty="0">
                <a:solidFill>
                  <a:srgbClr val="000000"/>
                </a:solidFill>
              </a:rPr>
              <a:t>Query selengkapnya dapat dilihat disini </a:t>
            </a:r>
            <a:r>
              <a:rPr lang="en-US" sz="1000" dirty="0">
                <a:solidFill>
                  <a:srgbClr val="000000"/>
                </a:solidFill>
                <a:hlinkClick r:id="rId5"/>
              </a:rPr>
              <a:t>https://drive.google.com/file/d/16G6Vvf2-sysA1-9MPkpUeeUzKTPLRFyV/view?usp=sharing</a:t>
            </a:r>
            <a:endParaRPr lang="en-US" sz="1000" dirty="0">
              <a:solidFill>
                <a:srgbClr val="000000"/>
              </a:solidFill>
            </a:endParaRPr>
          </a:p>
          <a:p>
            <a:pPr marL="0" lvl="0" indent="0" algn="r" rtl="0">
              <a:lnSpc>
                <a:spcPct val="100000"/>
              </a:lnSpc>
              <a:spcBef>
                <a:spcPts val="0"/>
              </a:spcBef>
              <a:spcAft>
                <a:spcPts val="0"/>
              </a:spcAft>
              <a:buNone/>
            </a:pPr>
            <a:endParaRPr sz="1000" dirty="0">
              <a:solidFill>
                <a:srgbClr val="000000"/>
              </a:solidFill>
            </a:endParaRPr>
          </a:p>
        </p:txBody>
      </p:sp>
      <p:sp>
        <p:nvSpPr>
          <p:cNvPr id="18" name="Title 17">
            <a:extLst>
              <a:ext uri="{FF2B5EF4-FFF2-40B4-BE49-F238E27FC236}">
                <a16:creationId xmlns:a16="http://schemas.microsoft.com/office/drawing/2014/main" id="{E0C22E99-1C1B-DA78-6756-47589721F28B}"/>
              </a:ext>
            </a:extLst>
          </p:cNvPr>
          <p:cNvSpPr>
            <a:spLocks noGrp="1"/>
          </p:cNvSpPr>
          <p:nvPr>
            <p:ph type="title"/>
          </p:nvPr>
        </p:nvSpPr>
        <p:spPr/>
        <p:txBody>
          <a:bodyPr/>
          <a:lstStyle/>
          <a:p>
            <a:r>
              <a:rPr lang="en-US" b="1" dirty="0">
                <a:ln w="0"/>
                <a:solidFill>
                  <a:schemeClr val="bg1"/>
                </a:solidFill>
                <a:effectLst>
                  <a:outerShdw blurRad="38100" dist="19050" dir="2700000" algn="tl" rotWithShape="0">
                    <a:schemeClr val="dk1">
                      <a:alpha val="40000"/>
                    </a:schemeClr>
                  </a:outerShdw>
                </a:effectLst>
              </a:rPr>
              <a:t>Data </a:t>
            </a:r>
            <a:r>
              <a:rPr lang="en-US" b="1" dirty="0" err="1">
                <a:ln w="0"/>
                <a:solidFill>
                  <a:schemeClr val="bg1"/>
                </a:solidFill>
                <a:effectLst>
                  <a:outerShdw blurRad="38100" dist="19050" dir="2700000" algn="tl" rotWithShape="0">
                    <a:schemeClr val="dk1">
                      <a:alpha val="40000"/>
                    </a:schemeClr>
                  </a:outerShdw>
                </a:effectLst>
              </a:rPr>
              <a:t>Prepration</a:t>
            </a:r>
            <a:r>
              <a:rPr lang="en-US" b="1" dirty="0">
                <a:ln w="0"/>
                <a:solidFill>
                  <a:schemeClr val="bg1"/>
                </a:solidFill>
                <a:effectLst>
                  <a:outerShdw blurRad="38100" dist="19050" dir="2700000" algn="tl" rotWithShape="0">
                    <a:schemeClr val="dk1">
                      <a:alpha val="40000"/>
                    </a:schemeClr>
                  </a:outerShdw>
                </a:effectLst>
              </a:rPr>
              <a:t> ERD</a:t>
            </a:r>
            <a:endParaRPr lang="en-US" dirty="0"/>
          </a:p>
        </p:txBody>
      </p:sp>
      <p:sp>
        <p:nvSpPr>
          <p:cNvPr id="20" name="TextBox 19">
            <a:extLst>
              <a:ext uri="{FF2B5EF4-FFF2-40B4-BE49-F238E27FC236}">
                <a16:creationId xmlns:a16="http://schemas.microsoft.com/office/drawing/2014/main" id="{6F2929E9-4D5F-B4E5-6A48-877C94EB1F27}"/>
              </a:ext>
            </a:extLst>
          </p:cNvPr>
          <p:cNvSpPr txBox="1"/>
          <p:nvPr/>
        </p:nvSpPr>
        <p:spPr>
          <a:xfrm>
            <a:off x="152041" y="652886"/>
            <a:ext cx="319318" cy="369332"/>
          </a:xfrm>
          <a:prstGeom prst="rect">
            <a:avLst/>
          </a:prstGeom>
          <a:noFill/>
        </p:spPr>
        <p:txBody>
          <a:bodyPr wrap="none" rtlCol="0">
            <a:spAutoFit/>
          </a:bodyPr>
          <a:lstStyle/>
          <a:p>
            <a:r>
              <a:rPr lang="en-US" sz="1800" b="1" dirty="0">
                <a:ln w="0"/>
                <a:solidFill>
                  <a:schemeClr val="tx1"/>
                </a:solidFill>
                <a:effectLst>
                  <a:outerShdw blurRad="38100" dist="19050" dir="2700000" algn="tl" rotWithShape="0">
                    <a:schemeClr val="dk1">
                      <a:alpha val="40000"/>
                    </a:schemeClr>
                  </a:outerShdw>
                </a:effectLst>
              </a:rPr>
              <a:t>&gt;</a:t>
            </a:r>
          </a:p>
        </p:txBody>
      </p:sp>
    </p:spTree>
    <p:extLst>
      <p:ext uri="{BB962C8B-B14F-4D97-AF65-F5344CB8AC3E}">
        <p14:creationId xmlns:p14="http://schemas.microsoft.com/office/powerpoint/2010/main" val="40817559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Diagonal Corners Rounded 14">
            <a:extLst>
              <a:ext uri="{FF2B5EF4-FFF2-40B4-BE49-F238E27FC236}">
                <a16:creationId xmlns:a16="http://schemas.microsoft.com/office/drawing/2014/main" id="{16A792E7-4A8A-DA15-41A9-D86D98FEB737}"/>
              </a:ext>
            </a:extLst>
          </p:cNvPr>
          <p:cNvSpPr/>
          <p:nvPr/>
        </p:nvSpPr>
        <p:spPr>
          <a:xfrm>
            <a:off x="392130" y="3461667"/>
            <a:ext cx="8440170" cy="1078950"/>
          </a:xfrm>
          <a:prstGeom prst="round2DiagRect">
            <a:avLst/>
          </a:prstGeom>
          <a:effectLst>
            <a:outerShdw blurRad="50800" dist="38100" dir="2700000" algn="tl" rotWithShape="0">
              <a:prstClr val="black">
                <a:alpha val="40000"/>
              </a:prstClr>
            </a:outerShdw>
          </a:effectLst>
        </p:spPr>
        <p:style>
          <a:lnRef idx="2">
            <a:schemeClr val="accent5"/>
          </a:lnRef>
          <a:fillRef idx="1">
            <a:schemeClr val="lt1"/>
          </a:fillRef>
          <a:effectRef idx="0">
            <a:schemeClr val="accent5"/>
          </a:effectRef>
          <a:fontRef idx="minor">
            <a:schemeClr val="dk1"/>
          </a:fontRef>
        </p:style>
        <p:txBody>
          <a:bodyPr rtlCol="0" anchor="ctr"/>
          <a:lstStyle/>
          <a:p>
            <a:pPr algn="ctr"/>
            <a:r>
              <a:rPr lang="en-US" sz="1200" dirty="0" err="1">
                <a:ln w="0"/>
                <a:solidFill>
                  <a:schemeClr val="tx1"/>
                </a:solidFill>
                <a:effectLst>
                  <a:outerShdw blurRad="38100" dist="19050" dir="2700000" algn="tl" rotWithShape="0">
                    <a:schemeClr val="dk1">
                      <a:alpha val="40000"/>
                    </a:schemeClr>
                  </a:outerShdw>
                </a:effectLst>
              </a:rPr>
              <a:t>Secara</a:t>
            </a:r>
            <a:r>
              <a:rPr lang="en-US" sz="1200" dirty="0">
                <a:ln w="0"/>
                <a:solidFill>
                  <a:schemeClr val="tx1"/>
                </a:solidFill>
                <a:effectLst>
                  <a:outerShdw blurRad="38100" dist="19050" dir="2700000" algn="tl" rotWithShape="0">
                    <a:schemeClr val="dk1">
                      <a:alpha val="40000"/>
                    </a:schemeClr>
                  </a:outerShdw>
                </a:effectLst>
              </a:rPr>
              <a:t> </a:t>
            </a:r>
            <a:r>
              <a:rPr lang="en-US" sz="1200" dirty="0" err="1">
                <a:ln w="0"/>
                <a:solidFill>
                  <a:schemeClr val="tx1"/>
                </a:solidFill>
                <a:effectLst>
                  <a:outerShdw blurRad="38100" dist="19050" dir="2700000" algn="tl" rotWithShape="0">
                    <a:schemeClr val="dk1">
                      <a:alpha val="40000"/>
                    </a:schemeClr>
                  </a:outerShdw>
                </a:effectLst>
              </a:rPr>
              <a:t>keseluruhan</a:t>
            </a:r>
            <a:r>
              <a:rPr lang="en-US" sz="1200" dirty="0">
                <a:ln w="0"/>
                <a:solidFill>
                  <a:schemeClr val="tx1"/>
                </a:solidFill>
                <a:effectLst>
                  <a:outerShdw blurRad="38100" dist="19050" dir="2700000" algn="tl" rotWithShape="0">
                    <a:schemeClr val="dk1">
                      <a:alpha val="40000"/>
                    </a:schemeClr>
                  </a:outerShdw>
                </a:effectLst>
              </a:rPr>
              <a:t> data preparation ERD </a:t>
            </a:r>
            <a:r>
              <a:rPr lang="en-US" sz="1200" dirty="0" err="1">
                <a:ln w="0"/>
                <a:solidFill>
                  <a:schemeClr val="tx1"/>
                </a:solidFill>
                <a:effectLst>
                  <a:outerShdw blurRad="38100" dist="19050" dir="2700000" algn="tl" rotWithShape="0">
                    <a:schemeClr val="dk1">
                      <a:alpha val="40000"/>
                    </a:schemeClr>
                  </a:outerShdw>
                </a:effectLst>
              </a:rPr>
              <a:t>membantu</a:t>
            </a:r>
            <a:r>
              <a:rPr lang="en-US" sz="1200" dirty="0">
                <a:ln w="0"/>
                <a:solidFill>
                  <a:schemeClr val="tx1"/>
                </a:solidFill>
                <a:effectLst>
                  <a:outerShdw blurRad="38100" dist="19050" dir="2700000" algn="tl" rotWithShape="0">
                    <a:schemeClr val="dk1">
                      <a:alpha val="40000"/>
                    </a:schemeClr>
                  </a:outerShdw>
                </a:effectLst>
              </a:rPr>
              <a:t> </a:t>
            </a:r>
            <a:r>
              <a:rPr lang="en-US" sz="1200" dirty="0" err="1">
                <a:ln w="0"/>
                <a:solidFill>
                  <a:schemeClr val="tx1"/>
                </a:solidFill>
                <a:effectLst>
                  <a:outerShdw blurRad="38100" dist="19050" dir="2700000" algn="tl" rotWithShape="0">
                    <a:schemeClr val="dk1">
                      <a:alpha val="40000"/>
                    </a:schemeClr>
                  </a:outerShdw>
                </a:effectLst>
              </a:rPr>
              <a:t>merencanakan</a:t>
            </a:r>
            <a:r>
              <a:rPr lang="en-US" sz="1200" dirty="0">
                <a:ln w="0"/>
                <a:solidFill>
                  <a:schemeClr val="tx1"/>
                </a:solidFill>
                <a:effectLst>
                  <a:outerShdw blurRad="38100" dist="19050" dir="2700000" algn="tl" rotWithShape="0">
                    <a:schemeClr val="dk1">
                      <a:alpha val="40000"/>
                    </a:schemeClr>
                  </a:outerShdw>
                </a:effectLst>
              </a:rPr>
              <a:t> </a:t>
            </a:r>
            <a:r>
              <a:rPr lang="en-US" sz="1200" dirty="0" err="1">
                <a:ln w="0"/>
                <a:solidFill>
                  <a:schemeClr val="tx1"/>
                </a:solidFill>
                <a:effectLst>
                  <a:outerShdw blurRad="38100" dist="19050" dir="2700000" algn="tl" rotWithShape="0">
                    <a:schemeClr val="dk1">
                      <a:alpha val="40000"/>
                    </a:schemeClr>
                  </a:outerShdw>
                </a:effectLst>
              </a:rPr>
              <a:t>struktur</a:t>
            </a:r>
            <a:r>
              <a:rPr lang="en-US" sz="1200" dirty="0">
                <a:ln w="0"/>
                <a:solidFill>
                  <a:schemeClr val="tx1"/>
                </a:solidFill>
                <a:effectLst>
                  <a:outerShdw blurRad="38100" dist="19050" dir="2700000" algn="tl" rotWithShape="0">
                    <a:schemeClr val="dk1">
                      <a:alpha val="40000"/>
                    </a:schemeClr>
                  </a:outerShdw>
                </a:effectLst>
              </a:rPr>
              <a:t> database </a:t>
            </a:r>
            <a:r>
              <a:rPr lang="en-US" sz="1200" dirty="0" err="1">
                <a:ln w="0"/>
                <a:solidFill>
                  <a:schemeClr val="tx1"/>
                </a:solidFill>
                <a:effectLst>
                  <a:outerShdw blurRad="38100" dist="19050" dir="2700000" algn="tl" rotWithShape="0">
                    <a:schemeClr val="dk1">
                      <a:alpha val="40000"/>
                    </a:schemeClr>
                  </a:outerShdw>
                </a:effectLst>
              </a:rPr>
              <a:t>secara</a:t>
            </a:r>
            <a:r>
              <a:rPr lang="en-US" sz="1200" dirty="0">
                <a:ln w="0"/>
                <a:solidFill>
                  <a:schemeClr val="tx1"/>
                </a:solidFill>
                <a:effectLst>
                  <a:outerShdw blurRad="38100" dist="19050" dir="2700000" algn="tl" rotWithShape="0">
                    <a:schemeClr val="dk1">
                      <a:alpha val="40000"/>
                    </a:schemeClr>
                  </a:outerShdw>
                </a:effectLst>
              </a:rPr>
              <a:t> lebih baik dan </a:t>
            </a:r>
            <a:r>
              <a:rPr lang="en-US" sz="1200" dirty="0" err="1">
                <a:ln w="0"/>
                <a:solidFill>
                  <a:schemeClr val="tx1"/>
                </a:solidFill>
                <a:effectLst>
                  <a:outerShdw blurRad="38100" dist="19050" dir="2700000" algn="tl" rotWithShape="0">
                    <a:schemeClr val="dk1">
                      <a:alpha val="40000"/>
                    </a:schemeClr>
                  </a:outerShdw>
                </a:effectLst>
              </a:rPr>
              <a:t>sistematis</a:t>
            </a:r>
            <a:r>
              <a:rPr lang="en-US" sz="1200" dirty="0">
                <a:ln w="0"/>
                <a:solidFill>
                  <a:schemeClr val="tx1"/>
                </a:solidFill>
                <a:effectLst>
                  <a:outerShdw blurRad="38100" dist="19050" dir="2700000" algn="tl" rotWithShape="0">
                    <a:schemeClr val="dk1">
                      <a:alpha val="40000"/>
                    </a:schemeClr>
                  </a:outerShdw>
                </a:effectLst>
              </a:rPr>
              <a:t>. ERD </a:t>
            </a:r>
            <a:r>
              <a:rPr lang="en-US" sz="1200" dirty="0" err="1">
                <a:ln w="0"/>
                <a:solidFill>
                  <a:schemeClr val="tx1"/>
                </a:solidFill>
                <a:effectLst>
                  <a:outerShdw blurRad="38100" dist="19050" dir="2700000" algn="tl" rotWithShape="0">
                    <a:schemeClr val="dk1">
                      <a:alpha val="40000"/>
                    </a:schemeClr>
                  </a:outerShdw>
                </a:effectLst>
              </a:rPr>
              <a:t>memudahkan</a:t>
            </a:r>
            <a:r>
              <a:rPr lang="en-US" sz="1200" dirty="0">
                <a:ln w="0"/>
                <a:solidFill>
                  <a:schemeClr val="tx1"/>
                </a:solidFill>
                <a:effectLst>
                  <a:outerShdw blurRad="38100" dist="19050" dir="2700000" algn="tl" rotWithShape="0">
                    <a:schemeClr val="dk1">
                      <a:alpha val="40000"/>
                    </a:schemeClr>
                  </a:outerShdw>
                </a:effectLst>
              </a:rPr>
              <a:t> </a:t>
            </a:r>
            <a:r>
              <a:rPr lang="en-US" sz="1200" dirty="0" err="1">
                <a:ln w="0"/>
                <a:solidFill>
                  <a:schemeClr val="tx1"/>
                </a:solidFill>
                <a:effectLst>
                  <a:outerShdw blurRad="38100" dist="19050" dir="2700000" algn="tl" rotWithShape="0">
                    <a:schemeClr val="dk1">
                      <a:alpha val="40000"/>
                    </a:schemeClr>
                  </a:outerShdw>
                </a:effectLst>
              </a:rPr>
              <a:t>perancangan</a:t>
            </a:r>
            <a:r>
              <a:rPr lang="en-US" sz="1200" dirty="0">
                <a:ln w="0"/>
                <a:solidFill>
                  <a:schemeClr val="tx1"/>
                </a:solidFill>
                <a:effectLst>
                  <a:outerShdw blurRad="38100" dist="19050" dir="2700000" algn="tl" rotWithShape="0">
                    <a:schemeClr val="dk1">
                      <a:alpha val="40000"/>
                    </a:schemeClr>
                  </a:outerShdw>
                </a:effectLst>
              </a:rPr>
              <a:t> basis data </a:t>
            </a:r>
            <a:r>
              <a:rPr lang="en-US" sz="1200" dirty="0" err="1">
                <a:ln w="0"/>
                <a:solidFill>
                  <a:schemeClr val="tx1"/>
                </a:solidFill>
                <a:effectLst>
                  <a:outerShdw blurRad="38100" dist="19050" dir="2700000" algn="tl" rotWithShape="0">
                    <a:schemeClr val="dk1">
                      <a:alpha val="40000"/>
                    </a:schemeClr>
                  </a:outerShdw>
                </a:effectLst>
              </a:rPr>
              <a:t>sesuai</a:t>
            </a:r>
            <a:r>
              <a:rPr lang="en-US" sz="1200" dirty="0">
                <a:ln w="0"/>
                <a:solidFill>
                  <a:schemeClr val="tx1"/>
                </a:solidFill>
                <a:effectLst>
                  <a:outerShdw blurRad="38100" dist="19050" dir="2700000" algn="tl" rotWithShape="0">
                    <a:schemeClr val="dk1">
                      <a:alpha val="40000"/>
                    </a:schemeClr>
                  </a:outerShdw>
                </a:effectLst>
              </a:rPr>
              <a:t> </a:t>
            </a:r>
            <a:r>
              <a:rPr lang="en-US" sz="1200" dirty="0" err="1">
                <a:ln w="0"/>
                <a:solidFill>
                  <a:schemeClr val="tx1"/>
                </a:solidFill>
                <a:effectLst>
                  <a:outerShdw blurRad="38100" dist="19050" dir="2700000" algn="tl" rotWithShape="0">
                    <a:schemeClr val="dk1">
                      <a:alpha val="40000"/>
                    </a:schemeClr>
                  </a:outerShdw>
                </a:effectLst>
              </a:rPr>
              <a:t>kebutuhan</a:t>
            </a:r>
            <a:r>
              <a:rPr lang="en-US" sz="1200" dirty="0">
                <a:ln w="0"/>
                <a:solidFill>
                  <a:schemeClr val="tx1"/>
                </a:solidFill>
                <a:effectLst>
                  <a:outerShdw blurRad="38100" dist="19050" dir="2700000" algn="tl" rotWithShape="0">
                    <a:schemeClr val="dk1">
                      <a:alpha val="40000"/>
                    </a:schemeClr>
                  </a:outerShdw>
                </a:effectLst>
              </a:rPr>
              <a:t>, </a:t>
            </a:r>
            <a:r>
              <a:rPr lang="en-US" sz="1200" dirty="0" err="1">
                <a:ln w="0"/>
                <a:solidFill>
                  <a:schemeClr val="tx1"/>
                </a:solidFill>
                <a:effectLst>
                  <a:outerShdw blurRad="38100" dist="19050" dir="2700000" algn="tl" rotWithShape="0">
                    <a:schemeClr val="dk1">
                      <a:alpha val="40000"/>
                    </a:schemeClr>
                  </a:outerShdw>
                </a:effectLst>
              </a:rPr>
              <a:t>serta</a:t>
            </a:r>
            <a:r>
              <a:rPr lang="en-US" sz="1200" dirty="0">
                <a:ln w="0"/>
                <a:solidFill>
                  <a:schemeClr val="tx1"/>
                </a:solidFill>
                <a:effectLst>
                  <a:outerShdw blurRad="38100" dist="19050" dir="2700000" algn="tl" rotWithShape="0">
                    <a:schemeClr val="dk1">
                      <a:alpha val="40000"/>
                    </a:schemeClr>
                  </a:outerShdw>
                </a:effectLst>
              </a:rPr>
              <a:t> </a:t>
            </a:r>
            <a:r>
              <a:rPr lang="en-US" sz="1200" dirty="0" err="1">
                <a:ln w="0"/>
                <a:solidFill>
                  <a:schemeClr val="tx1"/>
                </a:solidFill>
                <a:effectLst>
                  <a:outerShdw blurRad="38100" dist="19050" dir="2700000" algn="tl" rotWithShape="0">
                    <a:schemeClr val="dk1">
                      <a:alpha val="40000"/>
                    </a:schemeClr>
                  </a:outerShdw>
                </a:effectLst>
              </a:rPr>
              <a:t>validasi</a:t>
            </a:r>
            <a:r>
              <a:rPr lang="en-US" sz="1200" dirty="0">
                <a:ln w="0"/>
                <a:solidFill>
                  <a:schemeClr val="tx1"/>
                </a:solidFill>
                <a:effectLst>
                  <a:outerShdw blurRad="38100" dist="19050" dir="2700000" algn="tl" rotWithShape="0">
                    <a:schemeClr val="dk1">
                      <a:alpha val="40000"/>
                    </a:schemeClr>
                  </a:outerShdw>
                </a:effectLst>
              </a:rPr>
              <a:t> dan </a:t>
            </a:r>
            <a:r>
              <a:rPr lang="en-US" sz="1200" dirty="0" err="1">
                <a:ln w="0"/>
                <a:solidFill>
                  <a:schemeClr val="tx1"/>
                </a:solidFill>
                <a:effectLst>
                  <a:outerShdw blurRad="38100" dist="19050" dir="2700000" algn="tl" rotWithShape="0">
                    <a:schemeClr val="dk1">
                      <a:alpha val="40000"/>
                    </a:schemeClr>
                  </a:outerShdw>
                </a:effectLst>
              </a:rPr>
              <a:t>verifikasi</a:t>
            </a:r>
            <a:r>
              <a:rPr lang="en-US" sz="1200" dirty="0">
                <a:ln w="0"/>
                <a:solidFill>
                  <a:schemeClr val="tx1"/>
                </a:solidFill>
                <a:effectLst>
                  <a:outerShdw blurRad="38100" dist="19050" dir="2700000" algn="tl" rotWithShape="0">
                    <a:schemeClr val="dk1">
                      <a:alpha val="40000"/>
                    </a:schemeClr>
                  </a:outerShdw>
                </a:effectLst>
              </a:rPr>
              <a:t> </a:t>
            </a:r>
            <a:r>
              <a:rPr lang="en-US" sz="1200" dirty="0" err="1">
                <a:ln w="0"/>
                <a:solidFill>
                  <a:schemeClr val="tx1"/>
                </a:solidFill>
                <a:effectLst>
                  <a:outerShdw blurRad="38100" dist="19050" dir="2700000" algn="tl" rotWithShape="0">
                    <a:schemeClr val="dk1">
                      <a:alpha val="40000"/>
                    </a:schemeClr>
                  </a:outerShdw>
                </a:effectLst>
              </a:rPr>
              <a:t>desain</a:t>
            </a:r>
            <a:r>
              <a:rPr lang="en-US" sz="1200" dirty="0">
                <a:ln w="0"/>
                <a:solidFill>
                  <a:schemeClr val="tx1"/>
                </a:solidFill>
                <a:effectLst>
                  <a:outerShdw blurRad="38100" dist="19050" dir="2700000" algn="tl" rotWithShape="0">
                    <a:schemeClr val="dk1">
                      <a:alpha val="40000"/>
                    </a:schemeClr>
                  </a:outerShdw>
                </a:effectLst>
              </a:rPr>
              <a:t>. </a:t>
            </a:r>
            <a:r>
              <a:rPr lang="en-US" sz="1200" dirty="0" err="1">
                <a:ln w="0"/>
                <a:solidFill>
                  <a:schemeClr val="tx1"/>
                </a:solidFill>
                <a:effectLst>
                  <a:outerShdw blurRad="38100" dist="19050" dir="2700000" algn="tl" rotWithShape="0">
                    <a:schemeClr val="dk1">
                      <a:alpha val="40000"/>
                    </a:schemeClr>
                  </a:outerShdw>
                </a:effectLst>
              </a:rPr>
              <a:t>Identifikasi</a:t>
            </a:r>
            <a:r>
              <a:rPr lang="en-US" sz="1200" dirty="0">
                <a:ln w="0"/>
                <a:solidFill>
                  <a:schemeClr val="tx1"/>
                </a:solidFill>
                <a:effectLst>
                  <a:outerShdw blurRad="38100" dist="19050" dir="2700000" algn="tl" rotWithShape="0">
                    <a:schemeClr val="dk1">
                      <a:alpha val="40000"/>
                    </a:schemeClr>
                  </a:outerShdw>
                </a:effectLst>
              </a:rPr>
              <a:t> </a:t>
            </a:r>
            <a:r>
              <a:rPr lang="en-US" sz="1200" dirty="0" err="1">
                <a:ln w="0"/>
                <a:solidFill>
                  <a:schemeClr val="tx1"/>
                </a:solidFill>
                <a:effectLst>
                  <a:outerShdw blurRad="38100" dist="19050" dir="2700000" algn="tl" rotWithShape="0">
                    <a:schemeClr val="dk1">
                      <a:alpha val="40000"/>
                    </a:schemeClr>
                  </a:outerShdw>
                </a:effectLst>
              </a:rPr>
              <a:t>potensi</a:t>
            </a:r>
            <a:r>
              <a:rPr lang="en-US" sz="1200" dirty="0">
                <a:ln w="0"/>
                <a:solidFill>
                  <a:schemeClr val="tx1"/>
                </a:solidFill>
                <a:effectLst>
                  <a:outerShdw blurRad="38100" dist="19050" dir="2700000" algn="tl" rotWithShape="0">
                    <a:schemeClr val="dk1">
                      <a:alpha val="40000"/>
                    </a:schemeClr>
                  </a:outerShdw>
                </a:effectLst>
              </a:rPr>
              <a:t> masalah </a:t>
            </a:r>
            <a:r>
              <a:rPr lang="en-US" sz="1200" dirty="0" err="1">
                <a:ln w="0"/>
                <a:solidFill>
                  <a:schemeClr val="tx1"/>
                </a:solidFill>
                <a:effectLst>
                  <a:outerShdw blurRad="38100" dist="19050" dir="2700000" algn="tl" rotWithShape="0">
                    <a:schemeClr val="dk1">
                      <a:alpha val="40000"/>
                    </a:schemeClr>
                  </a:outerShdw>
                </a:effectLst>
              </a:rPr>
              <a:t>sebelum</a:t>
            </a:r>
            <a:r>
              <a:rPr lang="en-US" sz="1200" dirty="0">
                <a:ln w="0"/>
                <a:solidFill>
                  <a:schemeClr val="tx1"/>
                </a:solidFill>
                <a:effectLst>
                  <a:outerShdw blurRad="38100" dist="19050" dir="2700000" algn="tl" rotWithShape="0">
                    <a:schemeClr val="dk1">
                      <a:alpha val="40000"/>
                    </a:schemeClr>
                  </a:outerShdw>
                </a:effectLst>
              </a:rPr>
              <a:t> </a:t>
            </a:r>
            <a:r>
              <a:rPr lang="en-US" sz="1200" dirty="0" err="1">
                <a:ln w="0"/>
                <a:solidFill>
                  <a:schemeClr val="tx1"/>
                </a:solidFill>
                <a:effectLst>
                  <a:outerShdw blurRad="38100" dist="19050" dir="2700000" algn="tl" rotWithShape="0">
                    <a:schemeClr val="dk1">
                      <a:alpha val="40000"/>
                    </a:schemeClr>
                  </a:outerShdw>
                </a:effectLst>
              </a:rPr>
              <a:t>implementasi</a:t>
            </a:r>
            <a:r>
              <a:rPr lang="en-US" sz="1200" dirty="0">
                <a:ln w="0"/>
                <a:solidFill>
                  <a:schemeClr val="tx1"/>
                </a:solidFill>
                <a:effectLst>
                  <a:outerShdw blurRad="38100" dist="19050" dir="2700000" algn="tl" rotWithShape="0">
                    <a:schemeClr val="dk1">
                      <a:alpha val="40000"/>
                    </a:schemeClr>
                  </a:outerShdw>
                </a:effectLst>
              </a:rPr>
              <a:t> </a:t>
            </a:r>
            <a:r>
              <a:rPr lang="en-US" sz="1200" dirty="0" err="1">
                <a:ln w="0"/>
                <a:solidFill>
                  <a:schemeClr val="tx1"/>
                </a:solidFill>
                <a:effectLst>
                  <a:outerShdw blurRad="38100" dist="19050" dir="2700000" algn="tl" rotWithShape="0">
                    <a:schemeClr val="dk1">
                      <a:alpha val="40000"/>
                    </a:schemeClr>
                  </a:outerShdw>
                </a:effectLst>
              </a:rPr>
              <a:t>mengurangi</a:t>
            </a:r>
            <a:r>
              <a:rPr lang="en-US" sz="1200" dirty="0">
                <a:ln w="0"/>
                <a:solidFill>
                  <a:schemeClr val="tx1"/>
                </a:solidFill>
                <a:effectLst>
                  <a:outerShdw blurRad="38100" dist="19050" dir="2700000" algn="tl" rotWithShape="0">
                    <a:schemeClr val="dk1">
                      <a:alpha val="40000"/>
                    </a:schemeClr>
                  </a:outerShdw>
                </a:effectLst>
              </a:rPr>
              <a:t> </a:t>
            </a:r>
            <a:r>
              <a:rPr lang="en-US" sz="1200" dirty="0" err="1">
                <a:ln w="0"/>
                <a:solidFill>
                  <a:schemeClr val="tx1"/>
                </a:solidFill>
                <a:effectLst>
                  <a:outerShdw blurRad="38100" dist="19050" dir="2700000" algn="tl" rotWithShape="0">
                    <a:schemeClr val="dk1">
                      <a:alpha val="40000"/>
                    </a:schemeClr>
                  </a:outerShdw>
                </a:effectLst>
              </a:rPr>
              <a:t>risiko</a:t>
            </a:r>
            <a:r>
              <a:rPr lang="en-US" sz="1200" dirty="0">
                <a:ln w="0"/>
                <a:solidFill>
                  <a:schemeClr val="tx1"/>
                </a:solidFill>
                <a:effectLst>
                  <a:outerShdw blurRad="38100" dist="19050" dir="2700000" algn="tl" rotWithShape="0">
                    <a:schemeClr val="dk1">
                      <a:alpha val="40000"/>
                    </a:schemeClr>
                  </a:outerShdw>
                </a:effectLst>
              </a:rPr>
              <a:t> </a:t>
            </a:r>
            <a:r>
              <a:rPr lang="en-US" sz="1200" dirty="0" err="1">
                <a:ln w="0"/>
                <a:solidFill>
                  <a:schemeClr val="tx1"/>
                </a:solidFill>
                <a:effectLst>
                  <a:outerShdw blurRad="38100" dist="19050" dir="2700000" algn="tl" rotWithShape="0">
                    <a:schemeClr val="dk1">
                      <a:alpha val="40000"/>
                    </a:schemeClr>
                  </a:outerShdw>
                </a:effectLst>
              </a:rPr>
              <a:t>kesalahan</a:t>
            </a:r>
            <a:r>
              <a:rPr lang="en-US" sz="1200" dirty="0">
                <a:ln w="0"/>
                <a:solidFill>
                  <a:schemeClr val="tx1"/>
                </a:solidFill>
                <a:effectLst>
                  <a:outerShdw blurRad="38100" dist="19050" dir="2700000" algn="tl" rotWithShape="0">
                    <a:schemeClr val="dk1">
                      <a:alpha val="40000"/>
                    </a:schemeClr>
                  </a:outerShdw>
                </a:effectLst>
              </a:rPr>
              <a:t>. Ini </a:t>
            </a:r>
            <a:r>
              <a:rPr lang="en-US" sz="1200" dirty="0" err="1">
                <a:ln w="0"/>
                <a:solidFill>
                  <a:schemeClr val="tx1"/>
                </a:solidFill>
                <a:effectLst>
                  <a:outerShdw blurRad="38100" dist="19050" dir="2700000" algn="tl" rotWithShape="0">
                    <a:schemeClr val="dk1">
                      <a:alpha val="40000"/>
                    </a:schemeClr>
                  </a:outerShdw>
                </a:effectLst>
              </a:rPr>
              <a:t>langkah</a:t>
            </a:r>
            <a:r>
              <a:rPr lang="en-US" sz="1200" dirty="0">
                <a:ln w="0"/>
                <a:solidFill>
                  <a:schemeClr val="tx1"/>
                </a:solidFill>
                <a:effectLst>
                  <a:outerShdw blurRad="38100" dist="19050" dir="2700000" algn="tl" rotWithShape="0">
                    <a:schemeClr val="dk1">
                      <a:alpha val="40000"/>
                    </a:schemeClr>
                  </a:outerShdw>
                </a:effectLst>
              </a:rPr>
              <a:t> </a:t>
            </a:r>
            <a:r>
              <a:rPr lang="en-US" sz="1200" dirty="0" err="1">
                <a:ln w="0"/>
                <a:solidFill>
                  <a:schemeClr val="tx1"/>
                </a:solidFill>
                <a:effectLst>
                  <a:outerShdw blurRad="38100" dist="19050" dir="2700000" algn="tl" rotWithShape="0">
                    <a:schemeClr val="dk1">
                      <a:alpha val="40000"/>
                    </a:schemeClr>
                  </a:outerShdw>
                </a:effectLst>
              </a:rPr>
              <a:t>penting</a:t>
            </a:r>
            <a:r>
              <a:rPr lang="en-US" sz="1200" dirty="0">
                <a:ln w="0"/>
                <a:solidFill>
                  <a:schemeClr val="tx1"/>
                </a:solidFill>
                <a:effectLst>
                  <a:outerShdw blurRad="38100" dist="19050" dir="2700000" algn="tl" rotWithShape="0">
                    <a:schemeClr val="dk1">
                      <a:alpha val="40000"/>
                    </a:schemeClr>
                  </a:outerShdw>
                </a:effectLst>
              </a:rPr>
              <a:t> untuk </a:t>
            </a:r>
            <a:r>
              <a:rPr lang="en-US" sz="1200" dirty="0" err="1">
                <a:ln w="0"/>
                <a:solidFill>
                  <a:schemeClr val="tx1"/>
                </a:solidFill>
                <a:effectLst>
                  <a:outerShdw blurRad="38100" dist="19050" dir="2700000" algn="tl" rotWithShape="0">
                    <a:schemeClr val="dk1">
                      <a:alpha val="40000"/>
                    </a:schemeClr>
                  </a:outerShdw>
                </a:effectLst>
              </a:rPr>
              <a:t>memastikan</a:t>
            </a:r>
            <a:r>
              <a:rPr lang="en-US" sz="1200" dirty="0">
                <a:ln w="0"/>
                <a:solidFill>
                  <a:schemeClr val="tx1"/>
                </a:solidFill>
                <a:effectLst>
                  <a:outerShdw blurRad="38100" dist="19050" dir="2700000" algn="tl" rotWithShape="0">
                    <a:schemeClr val="dk1">
                      <a:alpha val="40000"/>
                    </a:schemeClr>
                  </a:outerShdw>
                </a:effectLst>
              </a:rPr>
              <a:t> basis data </a:t>
            </a:r>
            <a:r>
              <a:rPr lang="en-US" sz="1200" dirty="0" err="1">
                <a:ln w="0"/>
                <a:solidFill>
                  <a:schemeClr val="tx1"/>
                </a:solidFill>
                <a:effectLst>
                  <a:outerShdw blurRad="38100" dist="19050" dir="2700000" algn="tl" rotWithShape="0">
                    <a:schemeClr val="dk1">
                      <a:alpha val="40000"/>
                    </a:schemeClr>
                  </a:outerShdw>
                </a:effectLst>
              </a:rPr>
              <a:t>efisien</a:t>
            </a:r>
            <a:r>
              <a:rPr lang="en-US" sz="1200" dirty="0">
                <a:ln w="0"/>
                <a:solidFill>
                  <a:schemeClr val="tx1"/>
                </a:solidFill>
                <a:effectLst>
                  <a:outerShdw blurRad="38100" dist="19050" dir="2700000" algn="tl" rotWithShape="0">
                    <a:schemeClr val="dk1">
                      <a:alpha val="40000"/>
                    </a:schemeClr>
                  </a:outerShdw>
                </a:effectLst>
              </a:rPr>
              <a:t> dan </a:t>
            </a:r>
            <a:r>
              <a:rPr lang="en-US" sz="1200" dirty="0" err="1">
                <a:ln w="0"/>
                <a:solidFill>
                  <a:schemeClr val="tx1"/>
                </a:solidFill>
                <a:effectLst>
                  <a:outerShdw blurRad="38100" dist="19050" dir="2700000" algn="tl" rotWithShape="0">
                    <a:schemeClr val="dk1">
                      <a:alpha val="40000"/>
                    </a:schemeClr>
                  </a:outerShdw>
                </a:effectLst>
              </a:rPr>
              <a:t>sesuai</a:t>
            </a:r>
            <a:r>
              <a:rPr lang="en-US" sz="1200" dirty="0">
                <a:ln w="0"/>
                <a:solidFill>
                  <a:schemeClr val="tx1"/>
                </a:solidFill>
                <a:effectLst>
                  <a:outerShdw blurRad="38100" dist="19050" dir="2700000" algn="tl" rotWithShape="0">
                    <a:schemeClr val="dk1">
                      <a:alpha val="40000"/>
                    </a:schemeClr>
                  </a:outerShdw>
                </a:effectLst>
              </a:rPr>
              <a:t> </a:t>
            </a:r>
            <a:r>
              <a:rPr lang="en-US" sz="1200" dirty="0" err="1">
                <a:ln w="0"/>
                <a:solidFill>
                  <a:schemeClr val="tx1"/>
                </a:solidFill>
                <a:effectLst>
                  <a:outerShdw blurRad="38100" dist="19050" dir="2700000" algn="tl" rotWithShape="0">
                    <a:schemeClr val="dk1">
                      <a:alpha val="40000"/>
                    </a:schemeClr>
                  </a:outerShdw>
                </a:effectLst>
              </a:rPr>
              <a:t>tujuan</a:t>
            </a:r>
            <a:r>
              <a:rPr lang="en-US" sz="1200" dirty="0">
                <a:ln w="0"/>
                <a:solidFill>
                  <a:schemeClr val="tx1"/>
                </a:solidFill>
                <a:effectLst>
                  <a:outerShdw blurRad="38100" dist="19050" dir="2700000" algn="tl" rotWithShape="0">
                    <a:schemeClr val="dk1">
                      <a:alpha val="40000"/>
                    </a:schemeClr>
                  </a:outerShdw>
                </a:effectLst>
              </a:rPr>
              <a:t> </a:t>
            </a:r>
            <a:r>
              <a:rPr lang="en-US" sz="1200" dirty="0" err="1">
                <a:ln w="0"/>
                <a:solidFill>
                  <a:schemeClr val="tx1"/>
                </a:solidFill>
                <a:effectLst>
                  <a:outerShdw blurRad="38100" dist="19050" dir="2700000" algn="tl" rotWithShape="0">
                    <a:schemeClr val="dk1">
                      <a:alpha val="40000"/>
                    </a:schemeClr>
                  </a:outerShdw>
                </a:effectLst>
              </a:rPr>
              <a:t>bisnis</a:t>
            </a:r>
            <a:r>
              <a:rPr lang="en-US" sz="1200" dirty="0">
                <a:ln w="0"/>
                <a:solidFill>
                  <a:schemeClr val="tx1"/>
                </a:solidFill>
                <a:effectLst>
                  <a:outerShdw blurRad="38100" dist="19050" dir="2700000" algn="tl" rotWithShape="0">
                    <a:schemeClr val="dk1">
                      <a:alpha val="40000"/>
                    </a:schemeClr>
                  </a:outerShdw>
                </a:effectLst>
              </a:rPr>
              <a:t> “</a:t>
            </a:r>
            <a:r>
              <a:rPr lang="en-US" sz="1200" i="1" dirty="0">
                <a:ln w="0"/>
                <a:solidFill>
                  <a:schemeClr val="tx1"/>
                </a:solidFill>
                <a:effectLst>
                  <a:outerShdw blurRad="38100" dist="19050" dir="2700000" algn="tl" rotWithShape="0">
                    <a:schemeClr val="dk1">
                      <a:alpha val="40000"/>
                    </a:schemeClr>
                  </a:outerShdw>
                </a:effectLst>
              </a:rPr>
              <a:t>Analyzing eCommerce Business Performance</a:t>
            </a:r>
            <a:r>
              <a:rPr lang="en-US" sz="1200" dirty="0">
                <a:ln w="0"/>
                <a:solidFill>
                  <a:schemeClr val="tx1"/>
                </a:solidFill>
                <a:effectLst>
                  <a:outerShdw blurRad="38100" dist="19050" dir="2700000" algn="tl" rotWithShape="0">
                    <a:schemeClr val="dk1">
                      <a:alpha val="40000"/>
                    </a:schemeClr>
                  </a:outerShdw>
                </a:effectLst>
              </a:rPr>
              <a:t>”</a:t>
            </a:r>
          </a:p>
        </p:txBody>
      </p:sp>
      <p:sp>
        <p:nvSpPr>
          <p:cNvPr id="2" name="Title 1">
            <a:extLst>
              <a:ext uri="{FF2B5EF4-FFF2-40B4-BE49-F238E27FC236}">
                <a16:creationId xmlns:a16="http://schemas.microsoft.com/office/drawing/2014/main" id="{7A07B75A-F29B-E7C9-B08E-37ACA51A1C16}"/>
              </a:ext>
            </a:extLst>
          </p:cNvPr>
          <p:cNvSpPr>
            <a:spLocks noGrp="1"/>
          </p:cNvSpPr>
          <p:nvPr>
            <p:ph type="title"/>
          </p:nvPr>
        </p:nvSpPr>
        <p:spPr/>
        <p:txBody>
          <a:bodyPr/>
          <a:lstStyle/>
          <a:p>
            <a:r>
              <a:rPr lang="en-US" b="1" dirty="0">
                <a:ln w="0"/>
                <a:solidFill>
                  <a:schemeClr val="bg1"/>
                </a:solidFill>
                <a:effectLst>
                  <a:outerShdw blurRad="38100" dist="19050" dir="2700000" algn="tl" rotWithShape="0">
                    <a:schemeClr val="dk1">
                      <a:alpha val="40000"/>
                    </a:schemeClr>
                  </a:outerShdw>
                </a:effectLst>
              </a:rPr>
              <a:t>Data </a:t>
            </a:r>
            <a:r>
              <a:rPr lang="en-US" b="1" dirty="0" err="1">
                <a:ln w="0"/>
                <a:solidFill>
                  <a:schemeClr val="bg1"/>
                </a:solidFill>
                <a:effectLst>
                  <a:outerShdw blurRad="38100" dist="19050" dir="2700000" algn="tl" rotWithShape="0">
                    <a:schemeClr val="dk1">
                      <a:alpha val="40000"/>
                    </a:schemeClr>
                  </a:outerShdw>
                </a:effectLst>
              </a:rPr>
              <a:t>Prepration</a:t>
            </a:r>
            <a:r>
              <a:rPr lang="en-US" b="1" dirty="0">
                <a:ln w="0"/>
                <a:solidFill>
                  <a:schemeClr val="bg1"/>
                </a:solidFill>
                <a:effectLst>
                  <a:outerShdw blurRad="38100" dist="19050" dir="2700000" algn="tl" rotWithShape="0">
                    <a:schemeClr val="dk1">
                      <a:alpha val="40000"/>
                    </a:schemeClr>
                  </a:outerShdw>
                </a:effectLst>
              </a:rPr>
              <a:t> ERD</a:t>
            </a:r>
          </a:p>
        </p:txBody>
      </p:sp>
      <p:sp>
        <p:nvSpPr>
          <p:cNvPr id="3" name="Text Placeholder 2">
            <a:extLst>
              <a:ext uri="{FF2B5EF4-FFF2-40B4-BE49-F238E27FC236}">
                <a16:creationId xmlns:a16="http://schemas.microsoft.com/office/drawing/2014/main" id="{96EE28DA-0977-71DF-AB9E-471D03A5058F}"/>
              </a:ext>
            </a:extLst>
          </p:cNvPr>
          <p:cNvSpPr>
            <a:spLocks noGrp="1"/>
          </p:cNvSpPr>
          <p:nvPr>
            <p:ph type="body" idx="1"/>
          </p:nvPr>
        </p:nvSpPr>
        <p:spPr>
          <a:xfrm>
            <a:off x="311700" y="602883"/>
            <a:ext cx="8520600" cy="4019367"/>
          </a:xfrm>
        </p:spPr>
        <p:txBody>
          <a:bodyPr>
            <a:normAutofit/>
          </a:bodyPr>
          <a:lstStyle/>
          <a:p>
            <a:pPr marL="342900" indent="-228600" algn="just">
              <a:buSzPct val="112000"/>
              <a:buFont typeface="+mj-lt"/>
              <a:buAutoNum type="arabicPeriod" startAt="3"/>
            </a:pPr>
            <a:r>
              <a:rPr lang="en-US" sz="1200" b="1" dirty="0" err="1">
                <a:solidFill>
                  <a:schemeClr val="tx1"/>
                </a:solidFill>
              </a:rPr>
              <a:t>Menentukan</a:t>
            </a:r>
            <a:r>
              <a:rPr lang="en-US" sz="1200" b="1" dirty="0">
                <a:solidFill>
                  <a:schemeClr val="tx1"/>
                </a:solidFill>
              </a:rPr>
              <a:t> </a:t>
            </a:r>
            <a:r>
              <a:rPr lang="en-US" sz="1200" b="1" dirty="0" err="1">
                <a:solidFill>
                  <a:schemeClr val="tx1"/>
                </a:solidFill>
              </a:rPr>
              <a:t>Hubungan</a:t>
            </a:r>
            <a:r>
              <a:rPr lang="en-US" sz="1200" b="1" dirty="0">
                <a:solidFill>
                  <a:schemeClr val="tx1"/>
                </a:solidFill>
              </a:rPr>
              <a:t> </a:t>
            </a:r>
            <a:r>
              <a:rPr lang="en-US" sz="1200" b="1" dirty="0" err="1">
                <a:solidFill>
                  <a:schemeClr val="tx1"/>
                </a:solidFill>
              </a:rPr>
              <a:t>entitas</a:t>
            </a:r>
            <a:r>
              <a:rPr lang="en-US" sz="1200" b="1" dirty="0">
                <a:solidFill>
                  <a:schemeClr val="tx1"/>
                </a:solidFill>
              </a:rPr>
              <a:t> FK</a:t>
            </a:r>
            <a:r>
              <a:rPr lang="en-US" sz="1200" dirty="0">
                <a:solidFill>
                  <a:schemeClr val="tx1"/>
                </a:solidFill>
              </a:rPr>
              <a:t>:</a:t>
            </a:r>
          </a:p>
        </p:txBody>
      </p:sp>
      <p:sp>
        <p:nvSpPr>
          <p:cNvPr id="9" name="Call-out: Left Arrow 8">
            <a:extLst>
              <a:ext uri="{FF2B5EF4-FFF2-40B4-BE49-F238E27FC236}">
                <a16:creationId xmlns:a16="http://schemas.microsoft.com/office/drawing/2014/main" id="{BCFEE92E-9713-8C51-9571-93ADD35A9377}"/>
              </a:ext>
            </a:extLst>
          </p:cNvPr>
          <p:cNvSpPr/>
          <p:nvPr/>
        </p:nvSpPr>
        <p:spPr>
          <a:xfrm>
            <a:off x="4016101" y="1014767"/>
            <a:ext cx="4189571" cy="2112810"/>
          </a:xfrm>
          <a:prstGeom prst="leftArrowCallout">
            <a:avLst>
              <a:gd name="adj1" fmla="val 12959"/>
              <a:gd name="adj2" fmla="val 12465"/>
              <a:gd name="adj3" fmla="val 14952"/>
              <a:gd name="adj4" fmla="val 91053"/>
            </a:avLst>
          </a:prstGeom>
        </p:spPr>
        <p:style>
          <a:lnRef idx="2">
            <a:schemeClr val="accent5"/>
          </a:lnRef>
          <a:fillRef idx="1">
            <a:schemeClr val="lt1"/>
          </a:fillRef>
          <a:effectRef idx="0">
            <a:schemeClr val="accent5"/>
          </a:effectRef>
          <a:fontRef idx="minor">
            <a:schemeClr val="dk1"/>
          </a:fontRef>
        </p:style>
        <p:txBody>
          <a:bodyPr rtlCol="0" anchor="ctr"/>
          <a:lstStyle/>
          <a:p>
            <a:pPr algn="just"/>
            <a:r>
              <a:rPr lang="en-US" sz="900" dirty="0" err="1"/>
              <a:t>Hubungan</a:t>
            </a:r>
            <a:r>
              <a:rPr lang="en-US" sz="900" dirty="0"/>
              <a:t> </a:t>
            </a:r>
            <a:r>
              <a:rPr lang="en-US" sz="900" dirty="0" err="1"/>
              <a:t>antara</a:t>
            </a:r>
            <a:r>
              <a:rPr lang="en-US" sz="900" dirty="0"/>
              <a:t> “orders" dan “customer" </a:t>
            </a:r>
            <a:r>
              <a:rPr lang="en-US" sz="900" dirty="0" err="1"/>
              <a:t>berarti</a:t>
            </a:r>
            <a:r>
              <a:rPr lang="en-US" sz="900" dirty="0"/>
              <a:t> "</a:t>
            </a:r>
            <a:r>
              <a:rPr lang="en-US" sz="900" dirty="0" err="1"/>
              <a:t>satu</a:t>
            </a:r>
            <a:r>
              <a:rPr lang="en-US" sz="900" dirty="0"/>
              <a:t> </a:t>
            </a:r>
            <a:r>
              <a:rPr lang="en-US" sz="900" dirty="0" err="1"/>
              <a:t>pesanan</a:t>
            </a:r>
            <a:r>
              <a:rPr lang="en-US" sz="900" dirty="0"/>
              <a:t> </a:t>
            </a:r>
            <a:r>
              <a:rPr lang="en-US" sz="900" dirty="0" err="1"/>
              <a:t>dimiliki</a:t>
            </a:r>
            <a:r>
              <a:rPr lang="en-US" sz="900" dirty="0"/>
              <a:t> oleh </a:t>
            </a:r>
            <a:r>
              <a:rPr lang="en-US" sz="900" dirty="0" err="1"/>
              <a:t>satu</a:t>
            </a:r>
            <a:r>
              <a:rPr lang="en-US" sz="900" dirty="0"/>
              <a:t> pelanggan“, </a:t>
            </a:r>
            <a:r>
              <a:rPr lang="en-US" sz="900" dirty="0" err="1"/>
              <a:t>jadi</a:t>
            </a:r>
            <a:r>
              <a:rPr lang="en-US" sz="900" dirty="0"/>
              <a:t> </a:t>
            </a:r>
            <a:r>
              <a:rPr lang="en-US" sz="900" dirty="0" err="1"/>
              <a:t>setiap</a:t>
            </a:r>
            <a:r>
              <a:rPr lang="en-US" sz="900" dirty="0"/>
              <a:t> </a:t>
            </a:r>
            <a:r>
              <a:rPr lang="en-US" sz="900" dirty="0" err="1"/>
              <a:t>pesanan</a:t>
            </a:r>
            <a:r>
              <a:rPr lang="en-US" sz="900" dirty="0"/>
              <a:t> </a:t>
            </a:r>
            <a:r>
              <a:rPr lang="en-US" sz="900" dirty="0" err="1"/>
              <a:t>memiliki</a:t>
            </a:r>
            <a:r>
              <a:rPr lang="en-US" sz="900" dirty="0"/>
              <a:t> 1 pelanggan dan </a:t>
            </a:r>
            <a:r>
              <a:rPr lang="en-US" sz="900" dirty="0" err="1"/>
              <a:t>setiap</a:t>
            </a:r>
            <a:r>
              <a:rPr lang="en-US" sz="900" dirty="0"/>
              <a:t> pelanggan </a:t>
            </a:r>
            <a:r>
              <a:rPr lang="en-US" sz="900" dirty="0" err="1"/>
              <a:t>memiliki</a:t>
            </a:r>
            <a:r>
              <a:rPr lang="en-US" sz="900" dirty="0"/>
              <a:t> </a:t>
            </a:r>
            <a:r>
              <a:rPr lang="en-US" sz="900" dirty="0" err="1"/>
              <a:t>banyak</a:t>
            </a:r>
            <a:r>
              <a:rPr lang="en-US" sz="900" dirty="0"/>
              <a:t> </a:t>
            </a:r>
            <a:r>
              <a:rPr lang="en-US" sz="900" dirty="0" err="1"/>
              <a:t>pesanan</a:t>
            </a:r>
            <a:r>
              <a:rPr lang="en-US" sz="900" dirty="0"/>
              <a:t>. 1 to many</a:t>
            </a:r>
          </a:p>
          <a:p>
            <a:pPr algn="just"/>
            <a:endParaRPr lang="en-US" sz="900" dirty="0"/>
          </a:p>
          <a:p>
            <a:pPr algn="just"/>
            <a:r>
              <a:rPr lang="en-US" sz="900" dirty="0" err="1"/>
              <a:t>Hubungan</a:t>
            </a:r>
            <a:r>
              <a:rPr lang="en-US" sz="900" dirty="0"/>
              <a:t> </a:t>
            </a:r>
            <a:r>
              <a:rPr lang="en-US" sz="900" dirty="0" err="1"/>
              <a:t>antara</a:t>
            </a:r>
            <a:r>
              <a:rPr lang="en-US" sz="900" dirty="0"/>
              <a:t> “</a:t>
            </a:r>
            <a:r>
              <a:rPr lang="en-US" sz="900" dirty="0" err="1"/>
              <a:t>order_review</a:t>
            </a:r>
            <a:r>
              <a:rPr lang="en-US" sz="900" dirty="0"/>
              <a:t>” dan “orders”  1 to many </a:t>
            </a:r>
            <a:r>
              <a:rPr lang="en-US" sz="900" dirty="0" err="1"/>
              <a:t>berarti</a:t>
            </a:r>
            <a:r>
              <a:rPr lang="en-US" sz="900" dirty="0"/>
              <a:t> “</a:t>
            </a:r>
            <a:r>
              <a:rPr lang="en-US" sz="900" dirty="0" err="1"/>
              <a:t>satu</a:t>
            </a:r>
            <a:r>
              <a:rPr lang="en-US" sz="900" dirty="0"/>
              <a:t> review </a:t>
            </a:r>
            <a:r>
              <a:rPr lang="en-US" sz="900" dirty="0" err="1"/>
              <a:t>pesanan</a:t>
            </a:r>
            <a:r>
              <a:rPr lang="en-US" sz="900" dirty="0"/>
              <a:t> pelanggan </a:t>
            </a:r>
            <a:r>
              <a:rPr lang="en-US" sz="900" dirty="0" err="1"/>
              <a:t>dimiliki</a:t>
            </a:r>
            <a:r>
              <a:rPr lang="en-US" sz="900" dirty="0"/>
              <a:t> oleh </a:t>
            </a:r>
            <a:r>
              <a:rPr lang="en-US" sz="900" dirty="0" err="1"/>
              <a:t>hanya</a:t>
            </a:r>
            <a:r>
              <a:rPr lang="en-US" sz="900" dirty="0"/>
              <a:t> </a:t>
            </a:r>
            <a:r>
              <a:rPr lang="en-US" sz="900" dirty="0" err="1"/>
              <a:t>satu</a:t>
            </a:r>
            <a:r>
              <a:rPr lang="en-US" sz="900" dirty="0"/>
              <a:t> </a:t>
            </a:r>
            <a:r>
              <a:rPr lang="en-US" sz="900" dirty="0" err="1"/>
              <a:t>pesanan</a:t>
            </a:r>
            <a:r>
              <a:rPr lang="en-US" sz="900" dirty="0"/>
              <a:t>” 1 to many</a:t>
            </a:r>
          </a:p>
          <a:p>
            <a:pPr algn="just"/>
            <a:endParaRPr lang="en-US" sz="900" dirty="0"/>
          </a:p>
          <a:p>
            <a:pPr algn="just"/>
            <a:r>
              <a:rPr lang="en-US" sz="900" dirty="0" err="1"/>
              <a:t>Hubungan</a:t>
            </a:r>
            <a:r>
              <a:rPr lang="en-US" sz="900" dirty="0"/>
              <a:t> </a:t>
            </a:r>
            <a:r>
              <a:rPr lang="en-US" sz="900" dirty="0" err="1"/>
              <a:t>antara</a:t>
            </a:r>
            <a:r>
              <a:rPr lang="en-US" sz="900" dirty="0"/>
              <a:t> “</a:t>
            </a:r>
            <a:r>
              <a:rPr lang="en-US" sz="900" dirty="0" err="1"/>
              <a:t>order_item</a:t>
            </a:r>
            <a:r>
              <a:rPr lang="en-US" sz="900" dirty="0"/>
              <a:t>” dan “orders” 1 to many 1 </a:t>
            </a:r>
            <a:r>
              <a:rPr lang="en-US" sz="900" dirty="0" err="1"/>
              <a:t>order_item</a:t>
            </a:r>
            <a:r>
              <a:rPr lang="en-US" sz="900" dirty="0"/>
              <a:t> </a:t>
            </a:r>
            <a:r>
              <a:rPr lang="en-US" sz="900" dirty="0" err="1"/>
              <a:t>cuma</a:t>
            </a:r>
            <a:r>
              <a:rPr lang="en-US" sz="900" dirty="0"/>
              <a:t> bsa punya 1 item1 item </a:t>
            </a:r>
            <a:r>
              <a:rPr lang="en-US" sz="900" dirty="0" err="1"/>
              <a:t>bisa</a:t>
            </a:r>
            <a:r>
              <a:rPr lang="en-US" sz="900" dirty="0"/>
              <a:t> punya </a:t>
            </a:r>
            <a:r>
              <a:rPr lang="en-US" sz="900" dirty="0" err="1"/>
              <a:t>ada</a:t>
            </a:r>
            <a:r>
              <a:rPr lang="en-US" sz="900" dirty="0"/>
              <a:t> di </a:t>
            </a:r>
            <a:r>
              <a:rPr lang="en-US" sz="900" dirty="0" err="1"/>
              <a:t>banyak</a:t>
            </a:r>
            <a:r>
              <a:rPr lang="en-US" sz="900" dirty="0"/>
              <a:t> </a:t>
            </a:r>
            <a:r>
              <a:rPr lang="en-US" sz="900" dirty="0" err="1"/>
              <a:t>order_item</a:t>
            </a:r>
            <a:endParaRPr lang="en-US" sz="900" dirty="0"/>
          </a:p>
          <a:p>
            <a:pPr algn="just"/>
            <a:r>
              <a:rPr lang="en-US" sz="900" dirty="0"/>
              <a:t> </a:t>
            </a:r>
          </a:p>
          <a:p>
            <a:pPr algn="just"/>
            <a:r>
              <a:rPr lang="en-US" sz="900" dirty="0" err="1"/>
              <a:t>Hubungan</a:t>
            </a:r>
            <a:r>
              <a:rPr lang="en-US" sz="900" dirty="0"/>
              <a:t> </a:t>
            </a:r>
            <a:r>
              <a:rPr lang="en-US" sz="900" dirty="0" err="1"/>
              <a:t>antara</a:t>
            </a:r>
            <a:r>
              <a:rPr lang="en-US" sz="900" dirty="0"/>
              <a:t> “</a:t>
            </a:r>
            <a:r>
              <a:rPr lang="en-US" sz="900" dirty="0" err="1"/>
              <a:t>order_payment</a:t>
            </a:r>
            <a:r>
              <a:rPr lang="en-US" sz="900" dirty="0"/>
              <a:t>” dan “orders” 1 to 1 </a:t>
            </a:r>
            <a:r>
              <a:rPr lang="en-US" sz="900" dirty="0" err="1"/>
              <a:t>berarti</a:t>
            </a:r>
            <a:r>
              <a:rPr lang="en-US" sz="900" dirty="0"/>
              <a:t> “</a:t>
            </a:r>
            <a:r>
              <a:rPr lang="en-US" sz="900" dirty="0" err="1"/>
              <a:t>satu</a:t>
            </a:r>
            <a:r>
              <a:rPr lang="en-US" sz="900" dirty="0"/>
              <a:t> </a:t>
            </a:r>
            <a:r>
              <a:rPr lang="en-US" sz="900" dirty="0" err="1"/>
              <a:t>pembayaran</a:t>
            </a:r>
            <a:r>
              <a:rPr lang="en-US" sz="900" dirty="0"/>
              <a:t> </a:t>
            </a:r>
            <a:r>
              <a:rPr lang="en-US" sz="900" dirty="0" err="1"/>
              <a:t>pesanan</a:t>
            </a:r>
            <a:r>
              <a:rPr lang="en-US" sz="900" dirty="0"/>
              <a:t> </a:t>
            </a:r>
            <a:r>
              <a:rPr lang="en-US" sz="900" dirty="0" err="1"/>
              <a:t>dimiliki</a:t>
            </a:r>
            <a:r>
              <a:rPr lang="en-US" sz="900" dirty="0"/>
              <a:t> oleh </a:t>
            </a:r>
            <a:r>
              <a:rPr lang="en-US" sz="900" dirty="0" err="1"/>
              <a:t>satu</a:t>
            </a:r>
            <a:r>
              <a:rPr lang="en-US" sz="900" dirty="0"/>
              <a:t> </a:t>
            </a:r>
            <a:r>
              <a:rPr lang="en-US" sz="900" dirty="0" err="1"/>
              <a:t>pesanan</a:t>
            </a:r>
            <a:r>
              <a:rPr lang="en-US" sz="900" dirty="0"/>
              <a:t>”, </a:t>
            </a:r>
            <a:r>
              <a:rPr lang="en-US" sz="900" dirty="0" err="1"/>
              <a:t>jadi</a:t>
            </a:r>
            <a:r>
              <a:rPr lang="en-US" sz="900" dirty="0"/>
              <a:t> </a:t>
            </a:r>
            <a:r>
              <a:rPr lang="en-US" sz="900" dirty="0" err="1"/>
              <a:t>setiap</a:t>
            </a:r>
            <a:r>
              <a:rPr lang="en-US" sz="900" dirty="0"/>
              <a:t> </a:t>
            </a:r>
            <a:r>
              <a:rPr lang="en-US" sz="900" dirty="0" err="1"/>
              <a:t>pembayaran</a:t>
            </a:r>
            <a:r>
              <a:rPr lang="en-US" sz="900" dirty="0"/>
              <a:t> </a:t>
            </a:r>
            <a:r>
              <a:rPr lang="en-US" sz="900" dirty="0" err="1"/>
              <a:t>pemesanan</a:t>
            </a:r>
            <a:r>
              <a:rPr lang="en-US" sz="900" dirty="0"/>
              <a:t> </a:t>
            </a:r>
            <a:r>
              <a:rPr lang="en-US" sz="900" dirty="0" err="1"/>
              <a:t>memiliki</a:t>
            </a:r>
            <a:r>
              <a:rPr lang="en-US" sz="900" dirty="0"/>
              <a:t> </a:t>
            </a:r>
            <a:r>
              <a:rPr lang="en-US" sz="900" dirty="0" err="1"/>
              <a:t>satu</a:t>
            </a:r>
            <a:r>
              <a:rPr lang="en-US" sz="900" dirty="0"/>
              <a:t> order id   </a:t>
            </a:r>
          </a:p>
        </p:txBody>
      </p:sp>
      <p:sp>
        <p:nvSpPr>
          <p:cNvPr id="13" name="Google Shape;115;p27">
            <a:extLst>
              <a:ext uri="{FF2B5EF4-FFF2-40B4-BE49-F238E27FC236}">
                <a16:creationId xmlns:a16="http://schemas.microsoft.com/office/drawing/2014/main" id="{8E89DA10-3317-F710-03C1-D2291995B186}"/>
              </a:ext>
            </a:extLst>
          </p:cNvPr>
          <p:cNvSpPr txBox="1"/>
          <p:nvPr/>
        </p:nvSpPr>
        <p:spPr>
          <a:xfrm>
            <a:off x="1196896" y="4716942"/>
            <a:ext cx="8006576" cy="6463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000" dirty="0">
                <a:solidFill>
                  <a:srgbClr val="000000"/>
                </a:solidFill>
              </a:rPr>
              <a:t>Lihat atau Download ERD disini </a:t>
            </a:r>
            <a:r>
              <a:rPr lang="en-US" sz="1000" dirty="0">
                <a:solidFill>
                  <a:srgbClr val="000000"/>
                </a:solidFill>
                <a:hlinkClick r:id="rId3"/>
              </a:rPr>
              <a:t>https://drive.google.com/file/d/1ULA_z0hOaAhjFEuSBuyZhiYDXAC8CBix/view?usp=sharing</a:t>
            </a:r>
            <a:endParaRPr lang="en-US" sz="1000" dirty="0">
              <a:solidFill>
                <a:srgbClr val="000000"/>
              </a:solidFill>
            </a:endParaRPr>
          </a:p>
          <a:p>
            <a:pPr marL="0" lvl="0" indent="0" algn="r" rtl="0">
              <a:lnSpc>
                <a:spcPct val="100000"/>
              </a:lnSpc>
              <a:spcBef>
                <a:spcPts val="0"/>
              </a:spcBef>
              <a:spcAft>
                <a:spcPts val="0"/>
              </a:spcAft>
              <a:buNone/>
            </a:pPr>
            <a:r>
              <a:rPr lang="en" sz="1000" dirty="0">
                <a:solidFill>
                  <a:srgbClr val="000000"/>
                </a:solidFill>
              </a:rPr>
              <a:t>Query selengkapnya dapat dilihat disini </a:t>
            </a:r>
            <a:r>
              <a:rPr lang="en-US" sz="1000" dirty="0">
                <a:solidFill>
                  <a:srgbClr val="000000"/>
                </a:solidFill>
                <a:hlinkClick r:id="rId4"/>
              </a:rPr>
              <a:t>https://drive.google.com/file/d/16G6Vvf2-sysA1-9MPkpUeeUzKTPLRFyV/view?usp=sharing</a:t>
            </a:r>
            <a:endParaRPr lang="en-US" sz="1000" dirty="0">
              <a:solidFill>
                <a:srgbClr val="000000"/>
              </a:solidFill>
            </a:endParaRPr>
          </a:p>
          <a:p>
            <a:pPr marL="0" lvl="0" indent="0" algn="r" rtl="0">
              <a:lnSpc>
                <a:spcPct val="100000"/>
              </a:lnSpc>
              <a:spcBef>
                <a:spcPts val="0"/>
              </a:spcBef>
              <a:spcAft>
                <a:spcPts val="0"/>
              </a:spcAft>
              <a:buNone/>
            </a:pPr>
            <a:endParaRPr sz="1000" dirty="0">
              <a:solidFill>
                <a:srgbClr val="000000"/>
              </a:solidFill>
            </a:endParaRPr>
          </a:p>
        </p:txBody>
      </p:sp>
      <p:pic>
        <p:nvPicPr>
          <p:cNvPr id="6" name="Picture 5">
            <a:extLst>
              <a:ext uri="{FF2B5EF4-FFF2-40B4-BE49-F238E27FC236}">
                <a16:creationId xmlns:a16="http://schemas.microsoft.com/office/drawing/2014/main" id="{5B9D8376-03FE-A11C-A921-072FE67A44CD}"/>
              </a:ext>
            </a:extLst>
          </p:cNvPr>
          <p:cNvPicPr>
            <a:picLocks noChangeAspect="1"/>
          </p:cNvPicPr>
          <p:nvPr/>
        </p:nvPicPr>
        <p:blipFill>
          <a:blip r:embed="rId5"/>
          <a:stretch>
            <a:fillRect/>
          </a:stretch>
        </p:blipFill>
        <p:spPr>
          <a:xfrm>
            <a:off x="804516" y="955449"/>
            <a:ext cx="3125285" cy="219662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266836693"/>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1232</TotalTime>
  <Words>690</Words>
  <Application>Microsoft Office PowerPoint</Application>
  <PresentationFormat>On-screen Show (16:9)</PresentationFormat>
  <Paragraphs>32</Paragraphs>
  <Slides>4</Slides>
  <Notes>3</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4</vt:i4>
      </vt:variant>
    </vt:vector>
  </HeadingPairs>
  <TitlesOfParts>
    <vt:vector size="10" baseType="lpstr">
      <vt:lpstr>Dosis</vt:lpstr>
      <vt:lpstr>Nunito</vt:lpstr>
      <vt:lpstr>Arial</vt:lpstr>
      <vt:lpstr>Times</vt:lpstr>
      <vt:lpstr>Simple Light</vt:lpstr>
      <vt:lpstr>Simple Light</vt:lpstr>
      <vt:lpstr>Analyzing eCommerce Business Performance with SQL</vt:lpstr>
      <vt:lpstr>Overview</vt:lpstr>
      <vt:lpstr>Data Prepration ERD</vt:lpstr>
      <vt:lpstr>Data Prepration ERD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Analyzing eCommerce Business Performance with SQL</dc:title>
  <cp:lastModifiedBy>vanesa nesa</cp:lastModifiedBy>
  <cp:revision>4</cp:revision>
  <dcterms:modified xsi:type="dcterms:W3CDTF">2023-07-23T10:41:55Z</dcterms:modified>
</cp:coreProperties>
</file>